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72" r:id="rId9"/>
    <p:sldId id="267" r:id="rId10"/>
    <p:sldId id="268" r:id="rId11"/>
    <p:sldId id="269" r:id="rId12"/>
    <p:sldId id="270" r:id="rId13"/>
    <p:sldId id="274" r:id="rId14"/>
    <p:sldId id="275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53763" autoAdjust="0"/>
  </p:normalViewPr>
  <p:slideViewPr>
    <p:cSldViewPr snapToGrid="0">
      <p:cViewPr varScale="1">
        <p:scale>
          <a:sx n="47" d="100"/>
          <a:sy n="47" d="100"/>
        </p:scale>
        <p:origin x="203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F03B5-4526-4393-8CEA-087C565D60B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811CE9B-1640-40D5-BC2B-8D37E2042F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Structural analysis</a:t>
          </a:r>
        </a:p>
      </dgm:t>
    </dgm:pt>
    <dgm:pt modelId="{9D55B9A8-DDCC-4A9E-B24B-A480062DAC76}" type="parTrans" cxnId="{9F63DC2E-74BD-4A52-ABAA-FBDF594C85D9}">
      <dgm:prSet/>
      <dgm:spPr/>
      <dgm:t>
        <a:bodyPr/>
        <a:lstStyle/>
        <a:p>
          <a:endParaRPr lang="en-US"/>
        </a:p>
      </dgm:t>
    </dgm:pt>
    <dgm:pt modelId="{011BE593-A724-4919-BE20-CFDB649ED49A}" type="sibTrans" cxnId="{9F63DC2E-74BD-4A52-ABAA-FBDF594C85D9}">
      <dgm:prSet/>
      <dgm:spPr/>
      <dgm:t>
        <a:bodyPr/>
        <a:lstStyle/>
        <a:p>
          <a:endParaRPr lang="en-US"/>
        </a:p>
      </dgm:t>
    </dgm:pt>
    <dgm:pt modelId="{B1D367BF-0A91-4C89-B947-C4DD1F2BBA8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Concrete mix design analysis </a:t>
          </a:r>
        </a:p>
      </dgm:t>
    </dgm:pt>
    <dgm:pt modelId="{77F88E51-32F7-45DD-860E-1E5B910350DB}" type="parTrans" cxnId="{FB034A8F-BCD1-499F-B4F5-BF08F1994CA6}">
      <dgm:prSet/>
      <dgm:spPr/>
      <dgm:t>
        <a:bodyPr/>
        <a:lstStyle/>
        <a:p>
          <a:endParaRPr lang="en-US"/>
        </a:p>
      </dgm:t>
    </dgm:pt>
    <dgm:pt modelId="{8938254E-B6E6-46C6-98BC-A33D868BD2F6}" type="sibTrans" cxnId="{FB034A8F-BCD1-499F-B4F5-BF08F1994CA6}">
      <dgm:prSet/>
      <dgm:spPr/>
      <dgm:t>
        <a:bodyPr/>
        <a:lstStyle/>
        <a:p>
          <a:endParaRPr lang="en-US"/>
        </a:p>
      </dgm:t>
    </dgm:pt>
    <dgm:pt modelId="{D8657BD3-56EF-4C10-BED9-DC26958DB4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Design techniques</a:t>
          </a:r>
        </a:p>
      </dgm:t>
    </dgm:pt>
    <dgm:pt modelId="{F8F08E61-E862-4C78-9EBD-19A6870E5060}" type="parTrans" cxnId="{D009527E-3FC9-4E7C-9AB1-BCD9C09DC7A7}">
      <dgm:prSet/>
      <dgm:spPr/>
      <dgm:t>
        <a:bodyPr/>
        <a:lstStyle/>
        <a:p>
          <a:endParaRPr lang="en-US"/>
        </a:p>
      </dgm:t>
    </dgm:pt>
    <dgm:pt modelId="{8A9CDE98-DD18-496D-A6AC-F7F6B33A1904}" type="sibTrans" cxnId="{D009527E-3FC9-4E7C-9AB1-BCD9C09DC7A7}">
      <dgm:prSet/>
      <dgm:spPr/>
      <dgm:t>
        <a:bodyPr/>
        <a:lstStyle/>
        <a:p>
          <a:endParaRPr lang="en-US"/>
        </a:p>
      </dgm:t>
    </dgm:pt>
    <dgm:pt modelId="{D1BE9897-846D-485E-8456-FBB315E5024D}" type="pres">
      <dgm:prSet presAssocID="{49AF03B5-4526-4393-8CEA-087C565D60B1}" presName="root" presStyleCnt="0">
        <dgm:presLayoutVars>
          <dgm:dir/>
          <dgm:resizeHandles val="exact"/>
        </dgm:presLayoutVars>
      </dgm:prSet>
      <dgm:spPr/>
    </dgm:pt>
    <dgm:pt modelId="{095DE681-35C9-42E4-9FB7-22FDA1E44A52}" type="pres">
      <dgm:prSet presAssocID="{4811CE9B-1640-40D5-BC2B-8D37E2042FDB}" presName="compNode" presStyleCnt="0"/>
      <dgm:spPr/>
    </dgm:pt>
    <dgm:pt modelId="{6E200825-B531-4DBE-A3B5-99711889E6C8}" type="pres">
      <dgm:prSet presAssocID="{4811CE9B-1640-40D5-BC2B-8D37E2042FD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223F9A8-A9AB-44F5-B65F-DE35E3365DF7}" type="pres">
      <dgm:prSet presAssocID="{4811CE9B-1640-40D5-BC2B-8D37E2042FDB}" presName="spaceRect" presStyleCnt="0"/>
      <dgm:spPr/>
    </dgm:pt>
    <dgm:pt modelId="{CA779B06-BF8D-48BD-A49E-B4841FCB2BBB}" type="pres">
      <dgm:prSet presAssocID="{4811CE9B-1640-40D5-BC2B-8D37E2042FDB}" presName="textRect" presStyleLbl="revTx" presStyleIdx="0" presStyleCnt="3">
        <dgm:presLayoutVars>
          <dgm:chMax val="1"/>
          <dgm:chPref val="1"/>
        </dgm:presLayoutVars>
      </dgm:prSet>
      <dgm:spPr/>
    </dgm:pt>
    <dgm:pt modelId="{CE88E65C-8351-4918-8621-CF44ECCF0B08}" type="pres">
      <dgm:prSet presAssocID="{011BE593-A724-4919-BE20-CFDB649ED49A}" presName="sibTrans" presStyleCnt="0"/>
      <dgm:spPr/>
    </dgm:pt>
    <dgm:pt modelId="{FC4C5D33-E4ED-4531-A4DB-060D1F48DC62}" type="pres">
      <dgm:prSet presAssocID="{B1D367BF-0A91-4C89-B947-C4DD1F2BBA8A}" presName="compNode" presStyleCnt="0"/>
      <dgm:spPr/>
    </dgm:pt>
    <dgm:pt modelId="{E3480130-8E90-4400-9B7F-1CFDF249628E}" type="pres">
      <dgm:prSet presAssocID="{B1D367BF-0A91-4C89-B947-C4DD1F2BBA8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ement truck"/>
        </a:ext>
      </dgm:extLst>
    </dgm:pt>
    <dgm:pt modelId="{42196DED-8E5A-4CE1-A0FD-F3AA4F143D17}" type="pres">
      <dgm:prSet presAssocID="{B1D367BF-0A91-4C89-B947-C4DD1F2BBA8A}" presName="spaceRect" presStyleCnt="0"/>
      <dgm:spPr/>
    </dgm:pt>
    <dgm:pt modelId="{48359953-EA76-4B34-A624-6329C5F9B746}" type="pres">
      <dgm:prSet presAssocID="{B1D367BF-0A91-4C89-B947-C4DD1F2BBA8A}" presName="textRect" presStyleLbl="revTx" presStyleIdx="1" presStyleCnt="3">
        <dgm:presLayoutVars>
          <dgm:chMax val="1"/>
          <dgm:chPref val="1"/>
        </dgm:presLayoutVars>
      </dgm:prSet>
      <dgm:spPr/>
    </dgm:pt>
    <dgm:pt modelId="{ABA488E6-CED1-4D2C-BB70-603546E2048F}" type="pres">
      <dgm:prSet presAssocID="{8938254E-B6E6-46C6-98BC-A33D868BD2F6}" presName="sibTrans" presStyleCnt="0"/>
      <dgm:spPr/>
    </dgm:pt>
    <dgm:pt modelId="{E256A5D7-8B96-4395-8479-3F97E7A4089C}" type="pres">
      <dgm:prSet presAssocID="{D8657BD3-56EF-4C10-BED9-DC26958DB4EC}" presName="compNode" presStyleCnt="0"/>
      <dgm:spPr/>
    </dgm:pt>
    <dgm:pt modelId="{9B3E82AC-079F-4773-854D-72D376018468}" type="pres">
      <dgm:prSet presAssocID="{D8657BD3-56EF-4C10-BED9-DC26958DB4E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F0D2854-1639-4F2E-8DEA-E8F4B73CCA8D}" type="pres">
      <dgm:prSet presAssocID="{D8657BD3-56EF-4C10-BED9-DC26958DB4EC}" presName="spaceRect" presStyleCnt="0"/>
      <dgm:spPr/>
    </dgm:pt>
    <dgm:pt modelId="{A8F8ED4D-821A-41AA-B41A-FE4B6260E723}" type="pres">
      <dgm:prSet presAssocID="{D8657BD3-56EF-4C10-BED9-DC26958DB4E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DEA7D15-C83D-4F6E-8A5D-BB7293CE7B96}" type="presOf" srcId="{49AF03B5-4526-4393-8CEA-087C565D60B1}" destId="{D1BE9897-846D-485E-8456-FBB315E5024D}" srcOrd="0" destOrd="0" presId="urn:microsoft.com/office/officeart/2018/2/layout/IconLabelList"/>
    <dgm:cxn modelId="{9F63DC2E-74BD-4A52-ABAA-FBDF594C85D9}" srcId="{49AF03B5-4526-4393-8CEA-087C565D60B1}" destId="{4811CE9B-1640-40D5-BC2B-8D37E2042FDB}" srcOrd="0" destOrd="0" parTransId="{9D55B9A8-DDCC-4A9E-B24B-A480062DAC76}" sibTransId="{011BE593-A724-4919-BE20-CFDB649ED49A}"/>
    <dgm:cxn modelId="{D009527E-3FC9-4E7C-9AB1-BCD9C09DC7A7}" srcId="{49AF03B5-4526-4393-8CEA-087C565D60B1}" destId="{D8657BD3-56EF-4C10-BED9-DC26958DB4EC}" srcOrd="2" destOrd="0" parTransId="{F8F08E61-E862-4C78-9EBD-19A6870E5060}" sibTransId="{8A9CDE98-DD18-496D-A6AC-F7F6B33A1904}"/>
    <dgm:cxn modelId="{FB034A8F-BCD1-499F-B4F5-BF08F1994CA6}" srcId="{49AF03B5-4526-4393-8CEA-087C565D60B1}" destId="{B1D367BF-0A91-4C89-B947-C4DD1F2BBA8A}" srcOrd="1" destOrd="0" parTransId="{77F88E51-32F7-45DD-860E-1E5B910350DB}" sibTransId="{8938254E-B6E6-46C6-98BC-A33D868BD2F6}"/>
    <dgm:cxn modelId="{84ED18DE-2A48-449A-AFE7-9DEEE00BE09D}" type="presOf" srcId="{D8657BD3-56EF-4C10-BED9-DC26958DB4EC}" destId="{A8F8ED4D-821A-41AA-B41A-FE4B6260E723}" srcOrd="0" destOrd="0" presId="urn:microsoft.com/office/officeart/2018/2/layout/IconLabelList"/>
    <dgm:cxn modelId="{747C60E7-9030-4EE3-83DB-C08DDECC3C6E}" type="presOf" srcId="{4811CE9B-1640-40D5-BC2B-8D37E2042FDB}" destId="{CA779B06-BF8D-48BD-A49E-B4841FCB2BBB}" srcOrd="0" destOrd="0" presId="urn:microsoft.com/office/officeart/2018/2/layout/IconLabelList"/>
    <dgm:cxn modelId="{EAEE2CF8-2A5B-4822-A37E-2D1C046598D0}" type="presOf" srcId="{B1D367BF-0A91-4C89-B947-C4DD1F2BBA8A}" destId="{48359953-EA76-4B34-A624-6329C5F9B746}" srcOrd="0" destOrd="0" presId="urn:microsoft.com/office/officeart/2018/2/layout/IconLabelList"/>
    <dgm:cxn modelId="{D170F27A-0AE7-44A3-BC64-250EDD3E8ADE}" type="presParOf" srcId="{D1BE9897-846D-485E-8456-FBB315E5024D}" destId="{095DE681-35C9-42E4-9FB7-22FDA1E44A52}" srcOrd="0" destOrd="0" presId="urn:microsoft.com/office/officeart/2018/2/layout/IconLabelList"/>
    <dgm:cxn modelId="{71DF35E7-7A04-4058-9B12-716CF2B16D56}" type="presParOf" srcId="{095DE681-35C9-42E4-9FB7-22FDA1E44A52}" destId="{6E200825-B531-4DBE-A3B5-99711889E6C8}" srcOrd="0" destOrd="0" presId="urn:microsoft.com/office/officeart/2018/2/layout/IconLabelList"/>
    <dgm:cxn modelId="{122A4311-4327-4CDE-8AA6-B65644125F3A}" type="presParOf" srcId="{095DE681-35C9-42E4-9FB7-22FDA1E44A52}" destId="{C223F9A8-A9AB-44F5-B65F-DE35E3365DF7}" srcOrd="1" destOrd="0" presId="urn:microsoft.com/office/officeart/2018/2/layout/IconLabelList"/>
    <dgm:cxn modelId="{BB0C3358-C49B-4B86-B6C5-96D933552F04}" type="presParOf" srcId="{095DE681-35C9-42E4-9FB7-22FDA1E44A52}" destId="{CA779B06-BF8D-48BD-A49E-B4841FCB2BBB}" srcOrd="2" destOrd="0" presId="urn:microsoft.com/office/officeart/2018/2/layout/IconLabelList"/>
    <dgm:cxn modelId="{0663D057-4AEC-4E4D-939F-60D027B6AF27}" type="presParOf" srcId="{D1BE9897-846D-485E-8456-FBB315E5024D}" destId="{CE88E65C-8351-4918-8621-CF44ECCF0B08}" srcOrd="1" destOrd="0" presId="urn:microsoft.com/office/officeart/2018/2/layout/IconLabelList"/>
    <dgm:cxn modelId="{F7167FE7-0DA1-472B-B59C-26924BB27E46}" type="presParOf" srcId="{D1BE9897-846D-485E-8456-FBB315E5024D}" destId="{FC4C5D33-E4ED-4531-A4DB-060D1F48DC62}" srcOrd="2" destOrd="0" presId="urn:microsoft.com/office/officeart/2018/2/layout/IconLabelList"/>
    <dgm:cxn modelId="{33A280EB-933D-4245-9E52-4F4737702D81}" type="presParOf" srcId="{FC4C5D33-E4ED-4531-A4DB-060D1F48DC62}" destId="{E3480130-8E90-4400-9B7F-1CFDF249628E}" srcOrd="0" destOrd="0" presId="urn:microsoft.com/office/officeart/2018/2/layout/IconLabelList"/>
    <dgm:cxn modelId="{2F95BE71-521B-430E-8BDB-5C47903B25EE}" type="presParOf" srcId="{FC4C5D33-E4ED-4531-A4DB-060D1F48DC62}" destId="{42196DED-8E5A-4CE1-A0FD-F3AA4F143D17}" srcOrd="1" destOrd="0" presId="urn:microsoft.com/office/officeart/2018/2/layout/IconLabelList"/>
    <dgm:cxn modelId="{2810884E-9629-42F8-96DC-E5F2103DF781}" type="presParOf" srcId="{FC4C5D33-E4ED-4531-A4DB-060D1F48DC62}" destId="{48359953-EA76-4B34-A624-6329C5F9B746}" srcOrd="2" destOrd="0" presId="urn:microsoft.com/office/officeart/2018/2/layout/IconLabelList"/>
    <dgm:cxn modelId="{618CDF87-A075-4F7E-B6EE-03EF6AD67584}" type="presParOf" srcId="{D1BE9897-846D-485E-8456-FBB315E5024D}" destId="{ABA488E6-CED1-4D2C-BB70-603546E2048F}" srcOrd="3" destOrd="0" presId="urn:microsoft.com/office/officeart/2018/2/layout/IconLabelList"/>
    <dgm:cxn modelId="{B86F09F7-C7B8-4994-B3E6-5CEFA89928D0}" type="presParOf" srcId="{D1BE9897-846D-485E-8456-FBB315E5024D}" destId="{E256A5D7-8B96-4395-8479-3F97E7A4089C}" srcOrd="4" destOrd="0" presId="urn:microsoft.com/office/officeart/2018/2/layout/IconLabelList"/>
    <dgm:cxn modelId="{5DDDED58-5158-42C1-9AA9-64E5FE7808F5}" type="presParOf" srcId="{E256A5D7-8B96-4395-8479-3F97E7A4089C}" destId="{9B3E82AC-079F-4773-854D-72D376018468}" srcOrd="0" destOrd="0" presId="urn:microsoft.com/office/officeart/2018/2/layout/IconLabelList"/>
    <dgm:cxn modelId="{3BF26569-0B1A-4D24-A6CB-048B93EED567}" type="presParOf" srcId="{E256A5D7-8B96-4395-8479-3F97E7A4089C}" destId="{6F0D2854-1639-4F2E-8DEA-E8F4B73CCA8D}" srcOrd="1" destOrd="0" presId="urn:microsoft.com/office/officeart/2018/2/layout/IconLabelList"/>
    <dgm:cxn modelId="{4C975E19-1732-42CB-90BB-FEBDC94B14CE}" type="presParOf" srcId="{E256A5D7-8B96-4395-8479-3F97E7A4089C}" destId="{A8F8ED4D-821A-41AA-B41A-FE4B6260E72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C4DC99-8963-48AD-8FFB-2DF2EE804575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5B5702-2CE7-4123-896A-3361757D35CE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300" dirty="0"/>
            <a:t>Potential </a:t>
          </a:r>
          <a:r>
            <a:rPr lang="en-US" sz="3200" dirty="0"/>
            <a:t>Challenges</a:t>
          </a:r>
          <a:endParaRPr lang="en-US" sz="3300" dirty="0"/>
        </a:p>
      </dgm:t>
    </dgm:pt>
    <dgm:pt modelId="{796AB8CD-25E1-4F81-B55C-7A8265F4911E}" type="parTrans" cxnId="{9FF7D636-F646-42C8-A0F1-394DBCDA2392}">
      <dgm:prSet/>
      <dgm:spPr/>
      <dgm:t>
        <a:bodyPr/>
        <a:lstStyle/>
        <a:p>
          <a:endParaRPr lang="en-US"/>
        </a:p>
      </dgm:t>
    </dgm:pt>
    <dgm:pt modelId="{02097950-11D7-4D5A-AD83-8F8C3D392103}" type="sibTrans" cxnId="{9FF7D636-F646-42C8-A0F1-394DBCDA2392}">
      <dgm:prSet/>
      <dgm:spPr/>
      <dgm:t>
        <a:bodyPr/>
        <a:lstStyle/>
        <a:p>
          <a:endParaRPr lang="en-US"/>
        </a:p>
      </dgm:t>
    </dgm:pt>
    <dgm:pt modelId="{875048EB-FDBC-4C28-8F9C-57464CE209C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Cost</a:t>
          </a:r>
        </a:p>
        <a:p>
          <a:pPr>
            <a:lnSpc>
              <a:spcPct val="100000"/>
            </a:lnSpc>
          </a:pPr>
          <a:r>
            <a:rPr lang="en-US" sz="1800" dirty="0"/>
            <a:t>Weight of Concrete</a:t>
          </a:r>
        </a:p>
        <a:p>
          <a:pPr>
            <a:lnSpc>
              <a:spcPct val="100000"/>
            </a:lnSpc>
          </a:pPr>
          <a:r>
            <a:rPr lang="en-US" sz="1800" dirty="0"/>
            <a:t>Time</a:t>
          </a:r>
        </a:p>
      </dgm:t>
    </dgm:pt>
    <dgm:pt modelId="{01A5E8C9-058C-490D-9454-FD598F515D5E}" type="parTrans" cxnId="{90EC2668-6399-49B4-ACDD-F3323E3B8776}">
      <dgm:prSet/>
      <dgm:spPr/>
      <dgm:t>
        <a:bodyPr/>
        <a:lstStyle/>
        <a:p>
          <a:endParaRPr lang="en-US"/>
        </a:p>
      </dgm:t>
    </dgm:pt>
    <dgm:pt modelId="{01185342-9E72-4171-B3D6-638BDEAA9E10}" type="sibTrans" cxnId="{90EC2668-6399-49B4-ACDD-F3323E3B8776}">
      <dgm:prSet/>
      <dgm:spPr/>
      <dgm:t>
        <a:bodyPr/>
        <a:lstStyle/>
        <a:p>
          <a:endParaRPr lang="en-US"/>
        </a:p>
      </dgm:t>
    </dgm:pt>
    <dgm:pt modelId="{17BB108F-AE22-4329-BEE8-32B8993D8386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3200" dirty="0"/>
            <a:t>Stakeholders </a:t>
          </a:r>
        </a:p>
      </dgm:t>
    </dgm:pt>
    <dgm:pt modelId="{B8197825-888A-4644-B20C-AB85784CE82F}" type="parTrans" cxnId="{CF3AAC97-4366-4783-AA55-FC4953483A07}">
      <dgm:prSet/>
      <dgm:spPr/>
      <dgm:t>
        <a:bodyPr/>
        <a:lstStyle/>
        <a:p>
          <a:endParaRPr lang="en-US"/>
        </a:p>
      </dgm:t>
    </dgm:pt>
    <dgm:pt modelId="{B1E4BEE9-F879-458B-B06A-C32446A1D819}" type="sibTrans" cxnId="{CF3AAC97-4366-4783-AA55-FC4953483A07}">
      <dgm:prSet/>
      <dgm:spPr/>
      <dgm:t>
        <a:bodyPr/>
        <a:lstStyle/>
        <a:p>
          <a:endParaRPr lang="en-US"/>
        </a:p>
      </dgm:t>
    </dgm:pt>
    <dgm:pt modelId="{ECA4C004-9851-4564-BA1D-040152563C26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dirty="0"/>
            <a:t>Dr. </a:t>
          </a:r>
          <a:r>
            <a:rPr lang="en-US" sz="1800" dirty="0" err="1"/>
            <a:t>Tuchsherer</a:t>
          </a:r>
          <a:endParaRPr lang="en-US" sz="1800" dirty="0"/>
        </a:p>
      </dgm:t>
    </dgm:pt>
    <dgm:pt modelId="{D68C2F7D-036A-4611-9C71-8A0E97FB675A}" type="parTrans" cxnId="{F1DFBD2B-8882-4305-84FC-E0537D464EFA}">
      <dgm:prSet/>
      <dgm:spPr/>
      <dgm:t>
        <a:bodyPr/>
        <a:lstStyle/>
        <a:p>
          <a:endParaRPr lang="en-US"/>
        </a:p>
      </dgm:t>
    </dgm:pt>
    <dgm:pt modelId="{EB4E6575-5FB5-4B58-BC0C-FC3A2AA2775E}" type="sibTrans" cxnId="{F1DFBD2B-8882-4305-84FC-E0537D464EFA}">
      <dgm:prSet/>
      <dgm:spPr/>
      <dgm:t>
        <a:bodyPr/>
        <a:lstStyle/>
        <a:p>
          <a:endParaRPr lang="en-US"/>
        </a:p>
      </dgm:t>
    </dgm:pt>
    <dgm:pt modelId="{49710310-D6DD-4FE2-9AA1-5A3E0D64364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en-US" sz="1800" dirty="0" err="1"/>
            <a:t>Tpac</a:t>
          </a:r>
          <a:endParaRPr lang="en-US" sz="1800" dirty="0"/>
        </a:p>
        <a:p>
          <a:pPr algn="ctr">
            <a:lnSpc>
              <a:spcPct val="100000"/>
            </a:lnSpc>
          </a:pPr>
          <a:r>
            <a:rPr lang="en-US" sz="1800" dirty="0"/>
            <a:t>PCI</a:t>
          </a:r>
        </a:p>
      </dgm:t>
    </dgm:pt>
    <dgm:pt modelId="{811F7BF3-97D1-44B2-8509-72624106B955}" type="parTrans" cxnId="{6C34E417-36E1-49D8-BB95-4F8E3E84367B}">
      <dgm:prSet/>
      <dgm:spPr/>
      <dgm:t>
        <a:bodyPr/>
        <a:lstStyle/>
        <a:p>
          <a:endParaRPr lang="en-US"/>
        </a:p>
      </dgm:t>
    </dgm:pt>
    <dgm:pt modelId="{2178F5F2-C96B-43B9-8048-A2753D6D381E}" type="sibTrans" cxnId="{6C34E417-36E1-49D8-BB95-4F8E3E84367B}">
      <dgm:prSet/>
      <dgm:spPr/>
      <dgm:t>
        <a:bodyPr/>
        <a:lstStyle/>
        <a:p>
          <a:endParaRPr lang="en-US"/>
        </a:p>
      </dgm:t>
    </dgm:pt>
    <dgm:pt modelId="{D4AE8D05-4299-4EE1-B741-79C29A8DD436}" type="pres">
      <dgm:prSet presAssocID="{C7C4DC99-8963-48AD-8FFB-2DF2EE804575}" presName="root" presStyleCnt="0">
        <dgm:presLayoutVars>
          <dgm:dir/>
          <dgm:resizeHandles val="exact"/>
        </dgm:presLayoutVars>
      </dgm:prSet>
      <dgm:spPr/>
    </dgm:pt>
    <dgm:pt modelId="{677111DA-E67A-4E79-A2CB-159AE4095707}" type="pres">
      <dgm:prSet presAssocID="{945B5702-2CE7-4123-896A-3361757D35CE}" presName="compNode" presStyleCnt="0"/>
      <dgm:spPr/>
    </dgm:pt>
    <dgm:pt modelId="{417170A1-61C4-42AE-9044-C4538D275587}" type="pres">
      <dgm:prSet presAssocID="{945B5702-2CE7-4123-896A-3361757D35CE}" presName="iconRect" presStyleLbl="node1" presStyleIdx="0" presStyleCnt="2" custLinFactNeighborX="-787" custLinFactNeighborY="5058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291330C-27DB-439F-8E3B-A2BB225D2D9E}" type="pres">
      <dgm:prSet presAssocID="{945B5702-2CE7-4123-896A-3361757D35CE}" presName="iconSpace" presStyleCnt="0"/>
      <dgm:spPr/>
    </dgm:pt>
    <dgm:pt modelId="{61E7839D-B2F8-4335-AAA8-D09C37E3397F}" type="pres">
      <dgm:prSet presAssocID="{945B5702-2CE7-4123-896A-3361757D35CE}" presName="parTx" presStyleLbl="revTx" presStyleIdx="0" presStyleCnt="4" custLinFactY="-100000" custLinFactNeighborX="-551" custLinFactNeighborY="-133726">
        <dgm:presLayoutVars>
          <dgm:chMax val="0"/>
          <dgm:chPref val="0"/>
        </dgm:presLayoutVars>
      </dgm:prSet>
      <dgm:spPr/>
    </dgm:pt>
    <dgm:pt modelId="{BF730AE8-274E-4AD2-B08F-D6CD191B5650}" type="pres">
      <dgm:prSet presAssocID="{945B5702-2CE7-4123-896A-3361757D35CE}" presName="txSpace" presStyleCnt="0"/>
      <dgm:spPr/>
    </dgm:pt>
    <dgm:pt modelId="{D136A7C8-6F25-45E7-AED0-80022AB781A2}" type="pres">
      <dgm:prSet presAssocID="{945B5702-2CE7-4123-896A-3361757D35CE}" presName="desTx" presStyleLbl="revTx" presStyleIdx="1" presStyleCnt="4">
        <dgm:presLayoutVars/>
      </dgm:prSet>
      <dgm:spPr/>
    </dgm:pt>
    <dgm:pt modelId="{46B651B9-0EBE-4074-8CB8-1543D6F4BC05}" type="pres">
      <dgm:prSet presAssocID="{02097950-11D7-4D5A-AD83-8F8C3D392103}" presName="sibTrans" presStyleCnt="0"/>
      <dgm:spPr/>
    </dgm:pt>
    <dgm:pt modelId="{F7AED0CE-E62F-462F-B2E0-1355E8901152}" type="pres">
      <dgm:prSet presAssocID="{17BB108F-AE22-4329-BEE8-32B8993D8386}" presName="compNode" presStyleCnt="0"/>
      <dgm:spPr/>
    </dgm:pt>
    <dgm:pt modelId="{DCB7DB0F-7C4B-4B67-BD25-8D213E22A333}" type="pres">
      <dgm:prSet presAssocID="{17BB108F-AE22-4329-BEE8-32B8993D8386}" presName="iconRect" presStyleLbl="node1" presStyleIdx="1" presStyleCnt="2" custLinFactNeighborX="-1525" custLinFactNeighborY="5532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2879912-3219-4596-AE0C-B31A21AFD51C}" type="pres">
      <dgm:prSet presAssocID="{17BB108F-AE22-4329-BEE8-32B8993D8386}" presName="iconSpace" presStyleCnt="0"/>
      <dgm:spPr/>
    </dgm:pt>
    <dgm:pt modelId="{273D0C31-3356-4404-8D37-885CB17D01B5}" type="pres">
      <dgm:prSet presAssocID="{17BB108F-AE22-4329-BEE8-32B8993D8386}" presName="parTx" presStyleLbl="revTx" presStyleIdx="2" presStyleCnt="4" custLinFactY="-100000" custLinFactNeighborX="-534" custLinFactNeighborY="-133726">
        <dgm:presLayoutVars>
          <dgm:chMax val="0"/>
          <dgm:chPref val="0"/>
        </dgm:presLayoutVars>
      </dgm:prSet>
      <dgm:spPr/>
    </dgm:pt>
    <dgm:pt modelId="{BBC57323-E317-49A4-8421-EFB3EAD09DC9}" type="pres">
      <dgm:prSet presAssocID="{17BB108F-AE22-4329-BEE8-32B8993D8386}" presName="txSpace" presStyleCnt="0"/>
      <dgm:spPr/>
    </dgm:pt>
    <dgm:pt modelId="{120982FC-ABA6-4F7B-B15D-82DB53B35652}" type="pres">
      <dgm:prSet presAssocID="{17BB108F-AE22-4329-BEE8-32B8993D8386}" presName="desTx" presStyleLbl="revTx" presStyleIdx="3" presStyleCnt="4">
        <dgm:presLayoutVars/>
      </dgm:prSet>
      <dgm:spPr/>
    </dgm:pt>
  </dgm:ptLst>
  <dgm:cxnLst>
    <dgm:cxn modelId="{6C34E417-36E1-49D8-BB95-4F8E3E84367B}" srcId="{17BB108F-AE22-4329-BEE8-32B8993D8386}" destId="{49710310-D6DD-4FE2-9AA1-5A3E0D643648}" srcOrd="1" destOrd="0" parTransId="{811F7BF3-97D1-44B2-8509-72624106B955}" sibTransId="{2178F5F2-C96B-43B9-8048-A2753D6D381E}"/>
    <dgm:cxn modelId="{F1DFBD2B-8882-4305-84FC-E0537D464EFA}" srcId="{17BB108F-AE22-4329-BEE8-32B8993D8386}" destId="{ECA4C004-9851-4564-BA1D-040152563C26}" srcOrd="0" destOrd="0" parTransId="{D68C2F7D-036A-4611-9C71-8A0E97FB675A}" sibTransId="{EB4E6575-5FB5-4B58-BC0C-FC3A2AA2775E}"/>
    <dgm:cxn modelId="{DE48B633-5191-46F3-91AB-A32A3EE6F930}" type="presOf" srcId="{945B5702-2CE7-4123-896A-3361757D35CE}" destId="{61E7839D-B2F8-4335-AAA8-D09C37E3397F}" srcOrd="0" destOrd="0" presId="urn:microsoft.com/office/officeart/2018/5/layout/CenteredIconLabelDescriptionList"/>
    <dgm:cxn modelId="{9FF7D636-F646-42C8-A0F1-394DBCDA2392}" srcId="{C7C4DC99-8963-48AD-8FFB-2DF2EE804575}" destId="{945B5702-2CE7-4123-896A-3361757D35CE}" srcOrd="0" destOrd="0" parTransId="{796AB8CD-25E1-4F81-B55C-7A8265F4911E}" sibTransId="{02097950-11D7-4D5A-AD83-8F8C3D392103}"/>
    <dgm:cxn modelId="{90EC2668-6399-49B4-ACDD-F3323E3B8776}" srcId="{945B5702-2CE7-4123-896A-3361757D35CE}" destId="{875048EB-FDBC-4C28-8F9C-57464CE209C1}" srcOrd="0" destOrd="0" parTransId="{01A5E8C9-058C-490D-9454-FD598F515D5E}" sibTransId="{01185342-9E72-4171-B3D6-638BDEAA9E10}"/>
    <dgm:cxn modelId="{4DEA9884-F9CA-49F4-B69B-3BC6D452E8D3}" type="presOf" srcId="{C7C4DC99-8963-48AD-8FFB-2DF2EE804575}" destId="{D4AE8D05-4299-4EE1-B741-79C29A8DD436}" srcOrd="0" destOrd="0" presId="urn:microsoft.com/office/officeart/2018/5/layout/CenteredIconLabelDescriptionList"/>
    <dgm:cxn modelId="{91D4308C-4EF9-401B-99F2-661016DAD7B9}" type="presOf" srcId="{875048EB-FDBC-4C28-8F9C-57464CE209C1}" destId="{D136A7C8-6F25-45E7-AED0-80022AB781A2}" srcOrd="0" destOrd="0" presId="urn:microsoft.com/office/officeart/2018/5/layout/CenteredIconLabelDescriptionList"/>
    <dgm:cxn modelId="{7EAAF894-AA38-425F-975E-40AFF5C79B8F}" type="presOf" srcId="{ECA4C004-9851-4564-BA1D-040152563C26}" destId="{120982FC-ABA6-4F7B-B15D-82DB53B35652}" srcOrd="0" destOrd="0" presId="urn:microsoft.com/office/officeart/2018/5/layout/CenteredIconLabelDescriptionList"/>
    <dgm:cxn modelId="{CF3AAC97-4366-4783-AA55-FC4953483A07}" srcId="{C7C4DC99-8963-48AD-8FFB-2DF2EE804575}" destId="{17BB108F-AE22-4329-BEE8-32B8993D8386}" srcOrd="1" destOrd="0" parTransId="{B8197825-888A-4644-B20C-AB85784CE82F}" sibTransId="{B1E4BEE9-F879-458B-B06A-C32446A1D819}"/>
    <dgm:cxn modelId="{1E9E5BA0-86CD-47C8-8F3C-BF0F27E19E89}" type="presOf" srcId="{17BB108F-AE22-4329-BEE8-32B8993D8386}" destId="{273D0C31-3356-4404-8D37-885CB17D01B5}" srcOrd="0" destOrd="0" presId="urn:microsoft.com/office/officeart/2018/5/layout/CenteredIconLabelDescriptionList"/>
    <dgm:cxn modelId="{BDE4A3DF-BF22-4889-9E05-ED167575C3A0}" type="presOf" srcId="{49710310-D6DD-4FE2-9AA1-5A3E0D643648}" destId="{120982FC-ABA6-4F7B-B15D-82DB53B35652}" srcOrd="0" destOrd="1" presId="urn:microsoft.com/office/officeart/2018/5/layout/CenteredIconLabelDescriptionList"/>
    <dgm:cxn modelId="{B0A5A6DC-19FA-4BB4-B87A-55ABA9B09E0C}" type="presParOf" srcId="{D4AE8D05-4299-4EE1-B741-79C29A8DD436}" destId="{677111DA-E67A-4E79-A2CB-159AE4095707}" srcOrd="0" destOrd="0" presId="urn:microsoft.com/office/officeart/2018/5/layout/CenteredIconLabelDescriptionList"/>
    <dgm:cxn modelId="{FE9DC862-04DA-4F29-8CBB-5983A7ACE274}" type="presParOf" srcId="{677111DA-E67A-4E79-A2CB-159AE4095707}" destId="{417170A1-61C4-42AE-9044-C4538D275587}" srcOrd="0" destOrd="0" presId="urn:microsoft.com/office/officeart/2018/5/layout/CenteredIconLabelDescriptionList"/>
    <dgm:cxn modelId="{A71DCFAA-6718-4265-A100-48A1B6C60741}" type="presParOf" srcId="{677111DA-E67A-4E79-A2CB-159AE4095707}" destId="{1291330C-27DB-439F-8E3B-A2BB225D2D9E}" srcOrd="1" destOrd="0" presId="urn:microsoft.com/office/officeart/2018/5/layout/CenteredIconLabelDescriptionList"/>
    <dgm:cxn modelId="{ECBFBBAF-A6DD-4E02-8298-C22F208C165F}" type="presParOf" srcId="{677111DA-E67A-4E79-A2CB-159AE4095707}" destId="{61E7839D-B2F8-4335-AAA8-D09C37E3397F}" srcOrd="2" destOrd="0" presId="urn:microsoft.com/office/officeart/2018/5/layout/CenteredIconLabelDescriptionList"/>
    <dgm:cxn modelId="{E30DAB05-7F76-44C2-8829-2F8F6E3CB502}" type="presParOf" srcId="{677111DA-E67A-4E79-A2CB-159AE4095707}" destId="{BF730AE8-274E-4AD2-B08F-D6CD191B5650}" srcOrd="3" destOrd="0" presId="urn:microsoft.com/office/officeart/2018/5/layout/CenteredIconLabelDescriptionList"/>
    <dgm:cxn modelId="{5EE06A37-6AF6-49FE-9E50-9969788561F8}" type="presParOf" srcId="{677111DA-E67A-4E79-A2CB-159AE4095707}" destId="{D136A7C8-6F25-45E7-AED0-80022AB781A2}" srcOrd="4" destOrd="0" presId="urn:microsoft.com/office/officeart/2018/5/layout/CenteredIconLabelDescriptionList"/>
    <dgm:cxn modelId="{B0998C51-9831-44BF-ABB5-360F9A91BCA3}" type="presParOf" srcId="{D4AE8D05-4299-4EE1-B741-79C29A8DD436}" destId="{46B651B9-0EBE-4074-8CB8-1543D6F4BC05}" srcOrd="1" destOrd="0" presId="urn:microsoft.com/office/officeart/2018/5/layout/CenteredIconLabelDescriptionList"/>
    <dgm:cxn modelId="{C3FD8F46-1F8D-4527-8F3B-D66EA12BF488}" type="presParOf" srcId="{D4AE8D05-4299-4EE1-B741-79C29A8DD436}" destId="{F7AED0CE-E62F-462F-B2E0-1355E8901152}" srcOrd="2" destOrd="0" presId="urn:microsoft.com/office/officeart/2018/5/layout/CenteredIconLabelDescriptionList"/>
    <dgm:cxn modelId="{F2DB99F9-3E71-4E8E-A5BF-E2492F0C3B64}" type="presParOf" srcId="{F7AED0CE-E62F-462F-B2E0-1355E8901152}" destId="{DCB7DB0F-7C4B-4B67-BD25-8D213E22A333}" srcOrd="0" destOrd="0" presId="urn:microsoft.com/office/officeart/2018/5/layout/CenteredIconLabelDescriptionList"/>
    <dgm:cxn modelId="{BA7CFD2C-93B6-41B6-B17C-8DE82951CB5E}" type="presParOf" srcId="{F7AED0CE-E62F-462F-B2E0-1355E8901152}" destId="{42879912-3219-4596-AE0C-B31A21AFD51C}" srcOrd="1" destOrd="0" presId="urn:microsoft.com/office/officeart/2018/5/layout/CenteredIconLabelDescriptionList"/>
    <dgm:cxn modelId="{FBA2A3AB-2CE3-4149-BC8A-ABFBB29A16D7}" type="presParOf" srcId="{F7AED0CE-E62F-462F-B2E0-1355E8901152}" destId="{273D0C31-3356-4404-8D37-885CB17D01B5}" srcOrd="2" destOrd="0" presId="urn:microsoft.com/office/officeart/2018/5/layout/CenteredIconLabelDescriptionList"/>
    <dgm:cxn modelId="{9430B774-9A49-4655-9175-A1F6329A3A09}" type="presParOf" srcId="{F7AED0CE-E62F-462F-B2E0-1355E8901152}" destId="{BBC57323-E317-49A4-8421-EFB3EAD09DC9}" srcOrd="3" destOrd="0" presId="urn:microsoft.com/office/officeart/2018/5/layout/CenteredIconLabelDescriptionList"/>
    <dgm:cxn modelId="{BCB897D4-89FF-4E7A-BA84-0232E6394E03}" type="presParOf" srcId="{F7AED0CE-E62F-462F-B2E0-1355E8901152}" destId="{120982FC-ABA6-4F7B-B15D-82DB53B35652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FE6D7D-A62F-423C-AE60-3BE44BE17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43E4FC2-5657-4F42-9FF8-1DEC911FC5E3}">
      <dgm:prSet custT="1"/>
      <dgm:spPr/>
      <dgm:t>
        <a:bodyPr/>
        <a:lstStyle/>
        <a:p>
          <a:r>
            <a:rPr lang="en-US" sz="2800" dirty="0"/>
            <a:t>Task 1: Prestressed Design</a:t>
          </a:r>
        </a:p>
      </dgm:t>
    </dgm:pt>
    <dgm:pt modelId="{F91EACFB-6B1A-4AEF-8021-3A20F7EF9AFB}" type="parTrans" cxnId="{6036528D-7590-45E6-835A-C4FFBA0D674C}">
      <dgm:prSet/>
      <dgm:spPr/>
      <dgm:t>
        <a:bodyPr/>
        <a:lstStyle/>
        <a:p>
          <a:endParaRPr lang="en-US"/>
        </a:p>
      </dgm:t>
    </dgm:pt>
    <dgm:pt modelId="{05625735-F996-4739-AF45-63A48AE5A99B}" type="sibTrans" cxnId="{6036528D-7590-45E6-835A-C4FFBA0D674C}">
      <dgm:prSet/>
      <dgm:spPr/>
      <dgm:t>
        <a:bodyPr/>
        <a:lstStyle/>
        <a:p>
          <a:endParaRPr lang="en-US"/>
        </a:p>
      </dgm:t>
    </dgm:pt>
    <dgm:pt modelId="{C45A029C-904D-44B2-B43D-69C3E0204541}">
      <dgm:prSet custT="1"/>
      <dgm:spPr/>
      <dgm:t>
        <a:bodyPr/>
        <a:lstStyle/>
        <a:p>
          <a:r>
            <a:rPr lang="en-US" sz="1800" dirty="0"/>
            <a:t>Task 1.1: Introduction to </a:t>
          </a:r>
          <a:r>
            <a:rPr lang="en-US" sz="1800" dirty="0" err="1"/>
            <a:t>Prestressed</a:t>
          </a:r>
          <a:r>
            <a:rPr lang="en-US" sz="1800" dirty="0"/>
            <a:t> Design</a:t>
          </a:r>
        </a:p>
      </dgm:t>
    </dgm:pt>
    <dgm:pt modelId="{8EA4DC56-7003-4EF9-8F46-2C5DC34D071E}" type="parTrans" cxnId="{D308131F-51F4-48A8-8C9F-8508866C720A}">
      <dgm:prSet/>
      <dgm:spPr/>
      <dgm:t>
        <a:bodyPr/>
        <a:lstStyle/>
        <a:p>
          <a:endParaRPr lang="en-US"/>
        </a:p>
      </dgm:t>
    </dgm:pt>
    <dgm:pt modelId="{715E53F8-FB6F-48C4-B94D-D5F8C042EA07}" type="sibTrans" cxnId="{D308131F-51F4-48A8-8C9F-8508866C720A}">
      <dgm:prSet/>
      <dgm:spPr/>
      <dgm:t>
        <a:bodyPr/>
        <a:lstStyle/>
        <a:p>
          <a:endParaRPr lang="en-US"/>
        </a:p>
      </dgm:t>
    </dgm:pt>
    <dgm:pt modelId="{EB30BC88-C793-4D1E-88E8-9DCCF06D3957}">
      <dgm:prSet custT="1"/>
      <dgm:spPr/>
      <dgm:t>
        <a:bodyPr/>
        <a:lstStyle/>
        <a:p>
          <a:r>
            <a:rPr lang="en-US" sz="1800" dirty="0"/>
            <a:t>Task 1.2: Analysis Methodology</a:t>
          </a:r>
        </a:p>
      </dgm:t>
    </dgm:pt>
    <dgm:pt modelId="{1CA37D0D-EF30-4C3C-B620-EE2D706D4064}" type="parTrans" cxnId="{020D56F9-4EAB-4C1E-B50B-5EDBC8E42758}">
      <dgm:prSet/>
      <dgm:spPr/>
      <dgm:t>
        <a:bodyPr/>
        <a:lstStyle/>
        <a:p>
          <a:endParaRPr lang="en-US"/>
        </a:p>
      </dgm:t>
    </dgm:pt>
    <dgm:pt modelId="{9B678E91-60BA-42C0-8F12-5724CBC54CA2}" type="sibTrans" cxnId="{020D56F9-4EAB-4C1E-B50B-5EDBC8E42758}">
      <dgm:prSet/>
      <dgm:spPr/>
      <dgm:t>
        <a:bodyPr/>
        <a:lstStyle/>
        <a:p>
          <a:endParaRPr lang="en-US"/>
        </a:p>
      </dgm:t>
    </dgm:pt>
    <dgm:pt modelId="{3E80CE65-2646-44D1-8467-660222A57EA1}">
      <dgm:prSet custT="1"/>
      <dgm:spPr/>
      <dgm:t>
        <a:bodyPr/>
        <a:lstStyle/>
        <a:p>
          <a:r>
            <a:rPr lang="en-US" sz="2800" dirty="0"/>
            <a:t>Task 2: Concrete Mix Design Analysis</a:t>
          </a:r>
        </a:p>
      </dgm:t>
    </dgm:pt>
    <dgm:pt modelId="{FEE13680-2A5B-4468-9820-881464C08A14}" type="parTrans" cxnId="{DD9DBA12-B299-4164-B933-1E1E53AD873F}">
      <dgm:prSet/>
      <dgm:spPr/>
      <dgm:t>
        <a:bodyPr/>
        <a:lstStyle/>
        <a:p>
          <a:endParaRPr lang="en-US"/>
        </a:p>
      </dgm:t>
    </dgm:pt>
    <dgm:pt modelId="{83BC8B8D-B1E4-4923-953A-1B10C4925EC5}" type="sibTrans" cxnId="{DD9DBA12-B299-4164-B933-1E1E53AD873F}">
      <dgm:prSet/>
      <dgm:spPr/>
      <dgm:t>
        <a:bodyPr/>
        <a:lstStyle/>
        <a:p>
          <a:endParaRPr lang="en-US"/>
        </a:p>
      </dgm:t>
    </dgm:pt>
    <dgm:pt modelId="{7C7DC8E6-AB82-4539-8464-33AE864374FA}">
      <dgm:prSet custT="1"/>
      <dgm:spPr/>
      <dgm:t>
        <a:bodyPr/>
        <a:lstStyle/>
        <a:p>
          <a:r>
            <a:rPr lang="en-US" sz="1800" dirty="0"/>
            <a:t>Task 2.1: Concrete Mix Research</a:t>
          </a:r>
        </a:p>
      </dgm:t>
    </dgm:pt>
    <dgm:pt modelId="{A55BF3C0-6F6B-42FA-BB45-BAECDE87148F}" type="parTrans" cxnId="{601EEB1E-7A65-4F95-B965-772610D3E629}">
      <dgm:prSet/>
      <dgm:spPr/>
      <dgm:t>
        <a:bodyPr/>
        <a:lstStyle/>
        <a:p>
          <a:endParaRPr lang="en-US"/>
        </a:p>
      </dgm:t>
    </dgm:pt>
    <dgm:pt modelId="{88333230-B547-4C09-8F27-3900CD3C774F}" type="sibTrans" cxnId="{601EEB1E-7A65-4F95-B965-772610D3E629}">
      <dgm:prSet/>
      <dgm:spPr/>
      <dgm:t>
        <a:bodyPr/>
        <a:lstStyle/>
        <a:p>
          <a:endParaRPr lang="en-US"/>
        </a:p>
      </dgm:t>
    </dgm:pt>
    <dgm:pt modelId="{51C2FBD6-24CD-4DFD-B54F-624CF846730B}">
      <dgm:prSet custT="1"/>
      <dgm:spPr/>
      <dgm:t>
        <a:bodyPr/>
        <a:lstStyle/>
        <a:p>
          <a:r>
            <a:rPr lang="en-US" sz="1800"/>
            <a:t>Task 2.2: Concrete Mix Testing</a:t>
          </a:r>
          <a:endParaRPr lang="en-US" sz="1800" dirty="0"/>
        </a:p>
      </dgm:t>
    </dgm:pt>
    <dgm:pt modelId="{F138BECE-75A0-4190-8984-3E5A39C42A4A}" type="parTrans" cxnId="{8893FAA6-66C9-402A-AB4C-820282EA9C6C}">
      <dgm:prSet/>
      <dgm:spPr/>
      <dgm:t>
        <a:bodyPr/>
        <a:lstStyle/>
        <a:p>
          <a:endParaRPr lang="en-US"/>
        </a:p>
      </dgm:t>
    </dgm:pt>
    <dgm:pt modelId="{53739A02-DF87-4135-9509-80F896983A53}" type="sibTrans" cxnId="{8893FAA6-66C9-402A-AB4C-820282EA9C6C}">
      <dgm:prSet/>
      <dgm:spPr/>
      <dgm:t>
        <a:bodyPr/>
        <a:lstStyle/>
        <a:p>
          <a:endParaRPr lang="en-US"/>
        </a:p>
      </dgm:t>
    </dgm:pt>
    <dgm:pt modelId="{A76ECE77-1E82-4B00-8A88-52F2F1F47CBE}">
      <dgm:prSet custT="1"/>
      <dgm:spPr/>
      <dgm:t>
        <a:bodyPr/>
        <a:lstStyle/>
        <a:p>
          <a:r>
            <a:rPr lang="en-US" sz="1800" dirty="0"/>
            <a:t>Task 2.3: Selection of Concrete Mix</a:t>
          </a:r>
        </a:p>
      </dgm:t>
    </dgm:pt>
    <dgm:pt modelId="{C611B631-7F3E-4907-9A69-EBD605D48066}" type="parTrans" cxnId="{177E31A6-9AC2-4E63-A19D-B2482647AB03}">
      <dgm:prSet/>
      <dgm:spPr/>
      <dgm:t>
        <a:bodyPr/>
        <a:lstStyle/>
        <a:p>
          <a:endParaRPr lang="en-US"/>
        </a:p>
      </dgm:t>
    </dgm:pt>
    <dgm:pt modelId="{A0C29948-40DF-4E56-B6C8-ABE397AF0572}" type="sibTrans" cxnId="{177E31A6-9AC2-4E63-A19D-B2482647AB03}">
      <dgm:prSet/>
      <dgm:spPr/>
      <dgm:t>
        <a:bodyPr/>
        <a:lstStyle/>
        <a:p>
          <a:endParaRPr lang="en-US"/>
        </a:p>
      </dgm:t>
    </dgm:pt>
    <dgm:pt modelId="{706CB23B-8306-493A-9D1C-63BCB96AEDAF}" type="pres">
      <dgm:prSet presAssocID="{C6FE6D7D-A62F-423C-AE60-3BE44BE17867}" presName="Name0" presStyleCnt="0">
        <dgm:presLayoutVars>
          <dgm:dir/>
          <dgm:animLvl val="lvl"/>
          <dgm:resizeHandles val="exact"/>
        </dgm:presLayoutVars>
      </dgm:prSet>
      <dgm:spPr/>
    </dgm:pt>
    <dgm:pt modelId="{C770721C-DF10-40D4-B104-71EADB21CF26}" type="pres">
      <dgm:prSet presAssocID="{B43E4FC2-5657-4F42-9FF8-1DEC911FC5E3}" presName="linNode" presStyleCnt="0"/>
      <dgm:spPr/>
    </dgm:pt>
    <dgm:pt modelId="{AF4454F0-84CB-473C-A928-7F144E6820A1}" type="pres">
      <dgm:prSet presAssocID="{B43E4FC2-5657-4F42-9FF8-1DEC911FC5E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982FA9CE-8247-4BE5-8F3A-74EC504861B8}" type="pres">
      <dgm:prSet presAssocID="{B43E4FC2-5657-4F42-9FF8-1DEC911FC5E3}" presName="descendantText" presStyleLbl="alignAccFollowNode1" presStyleIdx="0" presStyleCnt="2">
        <dgm:presLayoutVars>
          <dgm:bulletEnabled val="1"/>
        </dgm:presLayoutVars>
      </dgm:prSet>
      <dgm:spPr/>
    </dgm:pt>
    <dgm:pt modelId="{A497A638-9724-4C46-977D-964CF8BB3C4D}" type="pres">
      <dgm:prSet presAssocID="{05625735-F996-4739-AF45-63A48AE5A99B}" presName="sp" presStyleCnt="0"/>
      <dgm:spPr/>
    </dgm:pt>
    <dgm:pt modelId="{6F590AA2-ADF2-4E8D-974D-8B92847D9C92}" type="pres">
      <dgm:prSet presAssocID="{3E80CE65-2646-44D1-8467-660222A57EA1}" presName="linNode" presStyleCnt="0"/>
      <dgm:spPr/>
    </dgm:pt>
    <dgm:pt modelId="{696ED480-5D7A-48B7-9F22-A37045AE8FA0}" type="pres">
      <dgm:prSet presAssocID="{3E80CE65-2646-44D1-8467-660222A57EA1}" presName="parentText" presStyleLbl="node1" presStyleIdx="1" presStyleCnt="2" custLinFactNeighborX="-247" custLinFactNeighborY="-553">
        <dgm:presLayoutVars>
          <dgm:chMax val="1"/>
          <dgm:bulletEnabled val="1"/>
        </dgm:presLayoutVars>
      </dgm:prSet>
      <dgm:spPr/>
    </dgm:pt>
    <dgm:pt modelId="{A472BAE6-73AC-406A-BA27-5D1A830D7D7E}" type="pres">
      <dgm:prSet presAssocID="{3E80CE65-2646-44D1-8467-660222A57EA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D9DBA12-B299-4164-B933-1E1E53AD873F}" srcId="{C6FE6D7D-A62F-423C-AE60-3BE44BE17867}" destId="{3E80CE65-2646-44D1-8467-660222A57EA1}" srcOrd="1" destOrd="0" parTransId="{FEE13680-2A5B-4468-9820-881464C08A14}" sibTransId="{83BC8B8D-B1E4-4923-953A-1B10C4925EC5}"/>
    <dgm:cxn modelId="{601EEB1E-7A65-4F95-B965-772610D3E629}" srcId="{3E80CE65-2646-44D1-8467-660222A57EA1}" destId="{7C7DC8E6-AB82-4539-8464-33AE864374FA}" srcOrd="0" destOrd="0" parTransId="{A55BF3C0-6F6B-42FA-BB45-BAECDE87148F}" sibTransId="{88333230-B547-4C09-8F27-3900CD3C774F}"/>
    <dgm:cxn modelId="{D308131F-51F4-48A8-8C9F-8508866C720A}" srcId="{B43E4FC2-5657-4F42-9FF8-1DEC911FC5E3}" destId="{C45A029C-904D-44B2-B43D-69C3E0204541}" srcOrd="0" destOrd="0" parTransId="{8EA4DC56-7003-4EF9-8F46-2C5DC34D071E}" sibTransId="{715E53F8-FB6F-48C4-B94D-D5F8C042EA07}"/>
    <dgm:cxn modelId="{907A3836-FD19-45B0-89B2-952BB98CC154}" type="presOf" srcId="{7C7DC8E6-AB82-4539-8464-33AE864374FA}" destId="{A472BAE6-73AC-406A-BA27-5D1A830D7D7E}" srcOrd="0" destOrd="0" presId="urn:microsoft.com/office/officeart/2005/8/layout/vList5"/>
    <dgm:cxn modelId="{A490624A-16E3-4693-8BAC-65028D513013}" type="presOf" srcId="{B43E4FC2-5657-4F42-9FF8-1DEC911FC5E3}" destId="{AF4454F0-84CB-473C-A928-7F144E6820A1}" srcOrd="0" destOrd="0" presId="urn:microsoft.com/office/officeart/2005/8/layout/vList5"/>
    <dgm:cxn modelId="{0F119054-534E-4C02-ACC2-EC6826F47273}" type="presOf" srcId="{C45A029C-904D-44B2-B43D-69C3E0204541}" destId="{982FA9CE-8247-4BE5-8F3A-74EC504861B8}" srcOrd="0" destOrd="0" presId="urn:microsoft.com/office/officeart/2005/8/layout/vList5"/>
    <dgm:cxn modelId="{6036528D-7590-45E6-835A-C4FFBA0D674C}" srcId="{C6FE6D7D-A62F-423C-AE60-3BE44BE17867}" destId="{B43E4FC2-5657-4F42-9FF8-1DEC911FC5E3}" srcOrd="0" destOrd="0" parTransId="{F91EACFB-6B1A-4AEF-8021-3A20F7EF9AFB}" sibTransId="{05625735-F996-4739-AF45-63A48AE5A99B}"/>
    <dgm:cxn modelId="{13F43192-75AF-490A-9DC8-FCC52E184D1D}" type="presOf" srcId="{C6FE6D7D-A62F-423C-AE60-3BE44BE17867}" destId="{706CB23B-8306-493A-9D1C-63BCB96AEDAF}" srcOrd="0" destOrd="0" presId="urn:microsoft.com/office/officeart/2005/8/layout/vList5"/>
    <dgm:cxn modelId="{4C925692-5656-4720-A8EC-A53FC3C25441}" type="presOf" srcId="{A76ECE77-1E82-4B00-8A88-52F2F1F47CBE}" destId="{A472BAE6-73AC-406A-BA27-5D1A830D7D7E}" srcOrd="0" destOrd="2" presId="urn:microsoft.com/office/officeart/2005/8/layout/vList5"/>
    <dgm:cxn modelId="{177E31A6-9AC2-4E63-A19D-B2482647AB03}" srcId="{3E80CE65-2646-44D1-8467-660222A57EA1}" destId="{A76ECE77-1E82-4B00-8A88-52F2F1F47CBE}" srcOrd="2" destOrd="0" parTransId="{C611B631-7F3E-4907-9A69-EBD605D48066}" sibTransId="{A0C29948-40DF-4E56-B6C8-ABE397AF0572}"/>
    <dgm:cxn modelId="{8893FAA6-66C9-402A-AB4C-820282EA9C6C}" srcId="{3E80CE65-2646-44D1-8467-660222A57EA1}" destId="{51C2FBD6-24CD-4DFD-B54F-624CF846730B}" srcOrd="1" destOrd="0" parTransId="{F138BECE-75A0-4190-8984-3E5A39C42A4A}" sibTransId="{53739A02-DF87-4135-9509-80F896983A53}"/>
    <dgm:cxn modelId="{BE5BC9B9-F33F-47D8-BB2A-1C6701A7D20C}" type="presOf" srcId="{3E80CE65-2646-44D1-8467-660222A57EA1}" destId="{696ED480-5D7A-48B7-9F22-A37045AE8FA0}" srcOrd="0" destOrd="0" presId="urn:microsoft.com/office/officeart/2005/8/layout/vList5"/>
    <dgm:cxn modelId="{206932CE-4ED2-49DA-8244-01516CF66D0F}" type="presOf" srcId="{EB30BC88-C793-4D1E-88E8-9DCCF06D3957}" destId="{982FA9CE-8247-4BE5-8F3A-74EC504861B8}" srcOrd="0" destOrd="1" presId="urn:microsoft.com/office/officeart/2005/8/layout/vList5"/>
    <dgm:cxn modelId="{C14A9AD5-8D99-42BC-B0CE-283AA3A51D8E}" type="presOf" srcId="{51C2FBD6-24CD-4DFD-B54F-624CF846730B}" destId="{A472BAE6-73AC-406A-BA27-5D1A830D7D7E}" srcOrd="0" destOrd="1" presId="urn:microsoft.com/office/officeart/2005/8/layout/vList5"/>
    <dgm:cxn modelId="{020D56F9-4EAB-4C1E-B50B-5EDBC8E42758}" srcId="{B43E4FC2-5657-4F42-9FF8-1DEC911FC5E3}" destId="{EB30BC88-C793-4D1E-88E8-9DCCF06D3957}" srcOrd="1" destOrd="0" parTransId="{1CA37D0D-EF30-4C3C-B620-EE2D706D4064}" sibTransId="{9B678E91-60BA-42C0-8F12-5724CBC54CA2}"/>
    <dgm:cxn modelId="{CF618DFC-B830-43B4-9D99-D5AFC4ECE3E3}" type="presParOf" srcId="{706CB23B-8306-493A-9D1C-63BCB96AEDAF}" destId="{C770721C-DF10-40D4-B104-71EADB21CF26}" srcOrd="0" destOrd="0" presId="urn:microsoft.com/office/officeart/2005/8/layout/vList5"/>
    <dgm:cxn modelId="{C2F5FDDE-4298-4B91-A62B-7C8C0641A62A}" type="presParOf" srcId="{C770721C-DF10-40D4-B104-71EADB21CF26}" destId="{AF4454F0-84CB-473C-A928-7F144E6820A1}" srcOrd="0" destOrd="0" presId="urn:microsoft.com/office/officeart/2005/8/layout/vList5"/>
    <dgm:cxn modelId="{AA4DC13A-B03B-4EC0-9371-8829FF73EE1B}" type="presParOf" srcId="{C770721C-DF10-40D4-B104-71EADB21CF26}" destId="{982FA9CE-8247-4BE5-8F3A-74EC504861B8}" srcOrd="1" destOrd="0" presId="urn:microsoft.com/office/officeart/2005/8/layout/vList5"/>
    <dgm:cxn modelId="{4A24B432-EB38-4522-8D26-87270F629210}" type="presParOf" srcId="{706CB23B-8306-493A-9D1C-63BCB96AEDAF}" destId="{A497A638-9724-4C46-977D-964CF8BB3C4D}" srcOrd="1" destOrd="0" presId="urn:microsoft.com/office/officeart/2005/8/layout/vList5"/>
    <dgm:cxn modelId="{1696A3F0-B96E-49E1-93CE-F9002C180B76}" type="presParOf" srcId="{706CB23B-8306-493A-9D1C-63BCB96AEDAF}" destId="{6F590AA2-ADF2-4E8D-974D-8B92847D9C92}" srcOrd="2" destOrd="0" presId="urn:microsoft.com/office/officeart/2005/8/layout/vList5"/>
    <dgm:cxn modelId="{6F70CFDA-CBA5-4950-ABBF-BFF0A8F91576}" type="presParOf" srcId="{6F590AA2-ADF2-4E8D-974D-8B92847D9C92}" destId="{696ED480-5D7A-48B7-9F22-A37045AE8FA0}" srcOrd="0" destOrd="0" presId="urn:microsoft.com/office/officeart/2005/8/layout/vList5"/>
    <dgm:cxn modelId="{7A36D2D0-5ED0-43DB-B7E7-3882153C9580}" type="presParOf" srcId="{6F590AA2-ADF2-4E8D-974D-8B92847D9C92}" destId="{A472BAE6-73AC-406A-BA27-5D1A830D7D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FE6D7D-A62F-423C-AE60-3BE44BE17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E4FC2-5657-4F42-9FF8-1DEC911FC5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Task 3: Beam Design Structural Analysis</a:t>
          </a:r>
        </a:p>
      </dgm:t>
    </dgm:pt>
    <dgm:pt modelId="{F91EACFB-6B1A-4AEF-8021-3A20F7EF9AFB}" type="parTrans" cxnId="{6036528D-7590-45E6-835A-C4FFBA0D674C}">
      <dgm:prSet/>
      <dgm:spPr/>
      <dgm:t>
        <a:bodyPr/>
        <a:lstStyle/>
        <a:p>
          <a:endParaRPr lang="en-US"/>
        </a:p>
      </dgm:t>
    </dgm:pt>
    <dgm:pt modelId="{05625735-F996-4739-AF45-63A48AE5A99B}" type="sibTrans" cxnId="{6036528D-7590-45E6-835A-C4FFBA0D674C}">
      <dgm:prSet/>
      <dgm:spPr/>
      <dgm:t>
        <a:bodyPr/>
        <a:lstStyle/>
        <a:p>
          <a:endParaRPr lang="en-US"/>
        </a:p>
      </dgm:t>
    </dgm:pt>
    <dgm:pt modelId="{C45A029C-904D-44B2-B43D-69C3E0204541}">
      <dgm:prSet custT="1"/>
      <dgm:spPr/>
      <dgm:t>
        <a:bodyPr/>
        <a:lstStyle/>
        <a:p>
          <a:r>
            <a:rPr lang="en-US" sz="1800" dirty="0"/>
            <a:t>Task 3.1: Create Different Beam Designs</a:t>
          </a:r>
        </a:p>
      </dgm:t>
    </dgm:pt>
    <dgm:pt modelId="{8EA4DC56-7003-4EF9-8F46-2C5DC34D071E}" type="parTrans" cxnId="{D308131F-51F4-48A8-8C9F-8508866C720A}">
      <dgm:prSet/>
      <dgm:spPr/>
      <dgm:t>
        <a:bodyPr/>
        <a:lstStyle/>
        <a:p>
          <a:endParaRPr lang="en-US"/>
        </a:p>
      </dgm:t>
    </dgm:pt>
    <dgm:pt modelId="{715E53F8-FB6F-48C4-B94D-D5F8C042EA07}" type="sibTrans" cxnId="{D308131F-51F4-48A8-8C9F-8508866C720A}">
      <dgm:prSet/>
      <dgm:spPr/>
      <dgm:t>
        <a:bodyPr/>
        <a:lstStyle/>
        <a:p>
          <a:endParaRPr lang="en-US"/>
        </a:p>
      </dgm:t>
    </dgm:pt>
    <dgm:pt modelId="{DEDD7C54-AA0B-47F4-8C45-CA45B3DA37AC}">
      <dgm:prSet custT="1"/>
      <dgm:spPr/>
      <dgm:t>
        <a:bodyPr/>
        <a:lstStyle/>
        <a:p>
          <a:r>
            <a:rPr lang="en-US" sz="1800" dirty="0"/>
            <a:t>Task 3.1.1: Create Cross-Sections for the Beam</a:t>
          </a:r>
        </a:p>
      </dgm:t>
    </dgm:pt>
    <dgm:pt modelId="{25225432-72FC-4CEE-A578-AA8E8B4908AE}" type="parTrans" cxnId="{99511050-8B82-44FA-AB84-62786C6D4D60}">
      <dgm:prSet/>
      <dgm:spPr/>
      <dgm:t>
        <a:bodyPr/>
        <a:lstStyle/>
        <a:p>
          <a:endParaRPr lang="en-US"/>
        </a:p>
      </dgm:t>
    </dgm:pt>
    <dgm:pt modelId="{A1DB6281-D392-4E1E-B036-ECA86D886DAC}" type="sibTrans" cxnId="{99511050-8B82-44FA-AB84-62786C6D4D60}">
      <dgm:prSet/>
      <dgm:spPr/>
      <dgm:t>
        <a:bodyPr/>
        <a:lstStyle/>
        <a:p>
          <a:endParaRPr lang="en-US"/>
        </a:p>
      </dgm:t>
    </dgm:pt>
    <dgm:pt modelId="{6605C72D-D83D-4A7A-8114-09CE57A3184F}">
      <dgm:prSet custT="1"/>
      <dgm:spPr/>
      <dgm:t>
        <a:bodyPr/>
        <a:lstStyle/>
        <a:p>
          <a:r>
            <a:rPr lang="en-US" sz="1800" dirty="0"/>
            <a:t>Task 3.1.1.1: Determine Reinforcement Configuration and Rebar Size</a:t>
          </a:r>
        </a:p>
      </dgm:t>
    </dgm:pt>
    <dgm:pt modelId="{EAED18BC-1E91-490A-94DD-E04C2EFAEBD5}" type="parTrans" cxnId="{4EE9A290-15FF-4770-8182-DBE6F9FF37CB}">
      <dgm:prSet/>
      <dgm:spPr/>
      <dgm:t>
        <a:bodyPr/>
        <a:lstStyle/>
        <a:p>
          <a:endParaRPr lang="en-US"/>
        </a:p>
      </dgm:t>
    </dgm:pt>
    <dgm:pt modelId="{1F3F0C29-9E18-4561-BA4F-9B7D8682DB43}" type="sibTrans" cxnId="{4EE9A290-15FF-4770-8182-DBE6F9FF37CB}">
      <dgm:prSet/>
      <dgm:spPr/>
      <dgm:t>
        <a:bodyPr/>
        <a:lstStyle/>
        <a:p>
          <a:endParaRPr lang="en-US"/>
        </a:p>
      </dgm:t>
    </dgm:pt>
    <dgm:pt modelId="{EF033575-3460-442B-A65E-7752BD068B7C}">
      <dgm:prSet custT="1"/>
      <dgm:spPr/>
      <dgm:t>
        <a:bodyPr/>
        <a:lstStyle/>
        <a:p>
          <a:r>
            <a:rPr lang="en-US" sz="1800" dirty="0"/>
            <a:t>Task 3.1.1.2: Select Dimensions of the Beam</a:t>
          </a:r>
        </a:p>
      </dgm:t>
    </dgm:pt>
    <dgm:pt modelId="{A5FC4E19-A834-4211-9183-33DC6E35C73B}" type="parTrans" cxnId="{E432D5C4-7AA1-40E3-B632-77C3153D61C0}">
      <dgm:prSet/>
      <dgm:spPr/>
      <dgm:t>
        <a:bodyPr/>
        <a:lstStyle/>
        <a:p>
          <a:endParaRPr lang="en-US"/>
        </a:p>
      </dgm:t>
    </dgm:pt>
    <dgm:pt modelId="{95B57A45-5D30-4B6C-8E5E-B2F1A1004136}" type="sibTrans" cxnId="{E432D5C4-7AA1-40E3-B632-77C3153D61C0}">
      <dgm:prSet/>
      <dgm:spPr/>
      <dgm:t>
        <a:bodyPr/>
        <a:lstStyle/>
        <a:p>
          <a:endParaRPr lang="en-US"/>
        </a:p>
      </dgm:t>
    </dgm:pt>
    <dgm:pt modelId="{346952BD-990B-4C4A-84FE-3C72362DC220}">
      <dgm:prSet custT="1"/>
      <dgm:spPr/>
      <dgm:t>
        <a:bodyPr/>
        <a:lstStyle/>
        <a:p>
          <a:r>
            <a:rPr lang="en-US" sz="1800" dirty="0"/>
            <a:t>Task 3.1.2: Flexural Design</a:t>
          </a:r>
        </a:p>
      </dgm:t>
    </dgm:pt>
    <dgm:pt modelId="{D2CCFCCA-2227-431C-B2A8-860205F237D3}" type="parTrans" cxnId="{386AF346-EDED-4592-B00F-8DB9B7E4673E}">
      <dgm:prSet/>
      <dgm:spPr/>
      <dgm:t>
        <a:bodyPr/>
        <a:lstStyle/>
        <a:p>
          <a:endParaRPr lang="en-US"/>
        </a:p>
      </dgm:t>
    </dgm:pt>
    <dgm:pt modelId="{9825DEB6-73AF-42C3-98AB-BE67FAAA9DCF}" type="sibTrans" cxnId="{386AF346-EDED-4592-B00F-8DB9B7E4673E}">
      <dgm:prSet/>
      <dgm:spPr/>
      <dgm:t>
        <a:bodyPr/>
        <a:lstStyle/>
        <a:p>
          <a:endParaRPr lang="en-US"/>
        </a:p>
      </dgm:t>
    </dgm:pt>
    <dgm:pt modelId="{6FF8D358-9B70-444D-BA6B-87E2ABE060F3}">
      <dgm:prSet custT="1"/>
      <dgm:spPr/>
      <dgm:t>
        <a:bodyPr/>
        <a:lstStyle/>
        <a:p>
          <a:r>
            <a:rPr lang="en-US" sz="1800" dirty="0"/>
            <a:t>Task 3.1.3: Shear Design</a:t>
          </a:r>
        </a:p>
      </dgm:t>
    </dgm:pt>
    <dgm:pt modelId="{BE5EB6D0-6DDD-42A6-99D9-3D4F462944B5}" type="parTrans" cxnId="{E23EB6CA-2E49-4CD5-9B6E-63B8FD85A7DE}">
      <dgm:prSet/>
      <dgm:spPr/>
      <dgm:t>
        <a:bodyPr/>
        <a:lstStyle/>
        <a:p>
          <a:endParaRPr lang="en-US"/>
        </a:p>
      </dgm:t>
    </dgm:pt>
    <dgm:pt modelId="{5E8279EE-BA13-4E7E-853A-C47E1DFFCB97}" type="sibTrans" cxnId="{E23EB6CA-2E49-4CD5-9B6E-63B8FD85A7DE}">
      <dgm:prSet/>
      <dgm:spPr/>
      <dgm:t>
        <a:bodyPr/>
        <a:lstStyle/>
        <a:p>
          <a:endParaRPr lang="en-US"/>
        </a:p>
      </dgm:t>
    </dgm:pt>
    <dgm:pt modelId="{649CF218-65CE-4848-B052-A81A945C5518}">
      <dgm:prSet custT="1"/>
      <dgm:spPr/>
      <dgm:t>
        <a:bodyPr/>
        <a:lstStyle/>
        <a:p>
          <a:r>
            <a:rPr lang="en-US" sz="1800" dirty="0"/>
            <a:t>Task 3.2: Final Beam Selection</a:t>
          </a:r>
        </a:p>
      </dgm:t>
    </dgm:pt>
    <dgm:pt modelId="{3E1AC5B8-36D6-43A8-AF5B-1B10CB8D3DB3}" type="parTrans" cxnId="{0128C82E-EB28-43F7-B62A-ADD29E063389}">
      <dgm:prSet/>
      <dgm:spPr/>
      <dgm:t>
        <a:bodyPr/>
        <a:lstStyle/>
        <a:p>
          <a:endParaRPr lang="en-US"/>
        </a:p>
      </dgm:t>
    </dgm:pt>
    <dgm:pt modelId="{7D8456CF-68AD-4829-80B5-803A270045F9}" type="sibTrans" cxnId="{0128C82E-EB28-43F7-B62A-ADD29E063389}">
      <dgm:prSet/>
      <dgm:spPr/>
      <dgm:t>
        <a:bodyPr/>
        <a:lstStyle/>
        <a:p>
          <a:endParaRPr lang="en-US"/>
        </a:p>
      </dgm:t>
    </dgm:pt>
    <dgm:pt modelId="{03A4B049-1E96-406D-A7E0-F64C62EB1297}">
      <dgm:prSet custT="1"/>
      <dgm:spPr/>
      <dgm:t>
        <a:bodyPr/>
        <a:lstStyle/>
        <a:p>
          <a:r>
            <a:rPr lang="en-US" sz="1800" dirty="0"/>
            <a:t>Task 3.3: Refined Predictions</a:t>
          </a:r>
        </a:p>
      </dgm:t>
    </dgm:pt>
    <dgm:pt modelId="{9C7BAA4C-D996-481B-A0B1-12A61EAB58B1}" type="parTrans" cxnId="{87EAB7AC-B05B-4A19-B2BF-FBB4BB1BFCE2}">
      <dgm:prSet/>
      <dgm:spPr/>
      <dgm:t>
        <a:bodyPr/>
        <a:lstStyle/>
        <a:p>
          <a:endParaRPr lang="en-US"/>
        </a:p>
      </dgm:t>
    </dgm:pt>
    <dgm:pt modelId="{685F34C0-426D-4FD6-9C29-14CD62788580}" type="sibTrans" cxnId="{87EAB7AC-B05B-4A19-B2BF-FBB4BB1BFCE2}">
      <dgm:prSet/>
      <dgm:spPr/>
      <dgm:t>
        <a:bodyPr/>
        <a:lstStyle/>
        <a:p>
          <a:endParaRPr lang="en-US"/>
        </a:p>
      </dgm:t>
    </dgm:pt>
    <dgm:pt modelId="{3E80CE65-2646-44D1-8467-660222A57EA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Task 4: Shop Drawings</a:t>
          </a:r>
        </a:p>
      </dgm:t>
    </dgm:pt>
    <dgm:pt modelId="{83BC8B8D-B1E4-4923-953A-1B10C4925EC5}" type="sibTrans" cxnId="{DD9DBA12-B299-4164-B933-1E1E53AD873F}">
      <dgm:prSet/>
      <dgm:spPr/>
      <dgm:t>
        <a:bodyPr/>
        <a:lstStyle/>
        <a:p>
          <a:endParaRPr lang="en-US"/>
        </a:p>
      </dgm:t>
    </dgm:pt>
    <dgm:pt modelId="{FEE13680-2A5B-4468-9820-881464C08A14}" type="parTrans" cxnId="{DD9DBA12-B299-4164-B933-1E1E53AD873F}">
      <dgm:prSet/>
      <dgm:spPr/>
      <dgm:t>
        <a:bodyPr/>
        <a:lstStyle/>
        <a:p>
          <a:endParaRPr lang="en-US"/>
        </a:p>
      </dgm:t>
    </dgm:pt>
    <dgm:pt modelId="{7C7DC8E6-AB82-4539-8464-33AE864374F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Created using AutoCAD software </a:t>
          </a:r>
        </a:p>
      </dgm:t>
    </dgm:pt>
    <dgm:pt modelId="{88333230-B547-4C09-8F27-3900CD3C774F}" type="sibTrans" cxnId="{601EEB1E-7A65-4F95-B965-772610D3E629}">
      <dgm:prSet/>
      <dgm:spPr/>
      <dgm:t>
        <a:bodyPr/>
        <a:lstStyle/>
        <a:p>
          <a:endParaRPr lang="en-US"/>
        </a:p>
      </dgm:t>
    </dgm:pt>
    <dgm:pt modelId="{A55BF3C0-6F6B-42FA-BB45-BAECDE87148F}" type="parTrans" cxnId="{601EEB1E-7A65-4F95-B965-772610D3E629}">
      <dgm:prSet/>
      <dgm:spPr/>
      <dgm:t>
        <a:bodyPr/>
        <a:lstStyle/>
        <a:p>
          <a:endParaRPr lang="en-US"/>
        </a:p>
      </dgm:t>
    </dgm:pt>
    <dgm:pt modelId="{4D94EB04-B468-4390-AC57-441DF06DCB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Sent to </a:t>
          </a:r>
          <a:r>
            <a:rPr lang="en-US" sz="1800" dirty="0" err="1"/>
            <a:t>Tpac</a:t>
          </a:r>
          <a:r>
            <a:rPr lang="en-US" sz="1800" dirty="0"/>
            <a:t> in mid-February, allowing time for revisions</a:t>
          </a:r>
        </a:p>
      </dgm:t>
    </dgm:pt>
    <dgm:pt modelId="{F9DE72EF-698E-47FD-A1D9-56FAB0A6E9DE}" type="parTrans" cxnId="{1149E256-95F3-4ECC-B0CC-2844278055D7}">
      <dgm:prSet/>
      <dgm:spPr/>
      <dgm:t>
        <a:bodyPr/>
        <a:lstStyle/>
        <a:p>
          <a:endParaRPr lang="en-US"/>
        </a:p>
      </dgm:t>
    </dgm:pt>
    <dgm:pt modelId="{3A5AD452-3AA8-48BD-8BEE-4D5361501300}" type="sibTrans" cxnId="{1149E256-95F3-4ECC-B0CC-2844278055D7}">
      <dgm:prSet/>
      <dgm:spPr/>
      <dgm:t>
        <a:bodyPr/>
        <a:lstStyle/>
        <a:p>
          <a:endParaRPr lang="en-US"/>
        </a:p>
      </dgm:t>
    </dgm:pt>
    <dgm:pt modelId="{706CB23B-8306-493A-9D1C-63BCB96AEDAF}" type="pres">
      <dgm:prSet presAssocID="{C6FE6D7D-A62F-423C-AE60-3BE44BE17867}" presName="Name0" presStyleCnt="0">
        <dgm:presLayoutVars>
          <dgm:dir/>
          <dgm:animLvl val="lvl"/>
          <dgm:resizeHandles val="exact"/>
        </dgm:presLayoutVars>
      </dgm:prSet>
      <dgm:spPr/>
    </dgm:pt>
    <dgm:pt modelId="{C770721C-DF10-40D4-B104-71EADB21CF26}" type="pres">
      <dgm:prSet presAssocID="{B43E4FC2-5657-4F42-9FF8-1DEC911FC5E3}" presName="linNode" presStyleCnt="0"/>
      <dgm:spPr/>
    </dgm:pt>
    <dgm:pt modelId="{AF4454F0-84CB-473C-A928-7F144E6820A1}" type="pres">
      <dgm:prSet presAssocID="{B43E4FC2-5657-4F42-9FF8-1DEC911FC5E3}" presName="parentText" presStyleLbl="node1" presStyleIdx="0" presStyleCnt="2" custScaleX="96880" custScaleY="127724">
        <dgm:presLayoutVars>
          <dgm:chMax val="1"/>
          <dgm:bulletEnabled val="1"/>
        </dgm:presLayoutVars>
      </dgm:prSet>
      <dgm:spPr/>
    </dgm:pt>
    <dgm:pt modelId="{982FA9CE-8247-4BE5-8F3A-74EC504861B8}" type="pres">
      <dgm:prSet presAssocID="{B43E4FC2-5657-4F42-9FF8-1DEC911FC5E3}" presName="descendantText" presStyleLbl="alignAccFollowNode1" presStyleIdx="0" presStyleCnt="2" custScaleX="141516" custScaleY="131250" custLinFactNeighborX="0">
        <dgm:presLayoutVars>
          <dgm:bulletEnabled val="1"/>
        </dgm:presLayoutVars>
      </dgm:prSet>
      <dgm:spPr/>
    </dgm:pt>
    <dgm:pt modelId="{A497A638-9724-4C46-977D-964CF8BB3C4D}" type="pres">
      <dgm:prSet presAssocID="{05625735-F996-4739-AF45-63A48AE5A99B}" presName="sp" presStyleCnt="0"/>
      <dgm:spPr/>
    </dgm:pt>
    <dgm:pt modelId="{6F590AA2-ADF2-4E8D-974D-8B92847D9C92}" type="pres">
      <dgm:prSet presAssocID="{3E80CE65-2646-44D1-8467-660222A57EA1}" presName="linNode" presStyleCnt="0"/>
      <dgm:spPr/>
    </dgm:pt>
    <dgm:pt modelId="{696ED480-5D7A-48B7-9F22-A37045AE8FA0}" type="pres">
      <dgm:prSet presAssocID="{3E80CE65-2646-44D1-8467-660222A57EA1}" presName="parentText" presStyleLbl="node1" presStyleIdx="1" presStyleCnt="2" custScaleX="77755" custScaleY="107507">
        <dgm:presLayoutVars>
          <dgm:chMax val="1"/>
          <dgm:bulletEnabled val="1"/>
        </dgm:presLayoutVars>
      </dgm:prSet>
      <dgm:spPr/>
    </dgm:pt>
    <dgm:pt modelId="{A472BAE6-73AC-406A-BA27-5D1A830D7D7E}" type="pres">
      <dgm:prSet presAssocID="{3E80CE65-2646-44D1-8467-660222A57EA1}" presName="descendantText" presStyleLbl="alignAccFollowNode1" presStyleIdx="1" presStyleCnt="2" custScaleX="38840" custLinFactNeighborY="0">
        <dgm:presLayoutVars>
          <dgm:bulletEnabled val="1"/>
        </dgm:presLayoutVars>
      </dgm:prSet>
      <dgm:spPr/>
    </dgm:pt>
  </dgm:ptLst>
  <dgm:cxnLst>
    <dgm:cxn modelId="{C27B3204-3A42-4EE1-B648-603502D1D3D6}" type="presOf" srcId="{3E80CE65-2646-44D1-8467-660222A57EA1}" destId="{696ED480-5D7A-48B7-9F22-A37045AE8FA0}" srcOrd="0" destOrd="0" presId="urn:microsoft.com/office/officeart/2005/8/layout/vList5"/>
    <dgm:cxn modelId="{F0759705-DF2F-4C41-9C80-9F0A33F421EA}" type="presOf" srcId="{03A4B049-1E96-406D-A7E0-F64C62EB1297}" destId="{982FA9CE-8247-4BE5-8F3A-74EC504861B8}" srcOrd="0" destOrd="7" presId="urn:microsoft.com/office/officeart/2005/8/layout/vList5"/>
    <dgm:cxn modelId="{2DA9790C-5214-46EB-B85E-24A322A5F488}" type="presOf" srcId="{6FF8D358-9B70-444D-BA6B-87E2ABE060F3}" destId="{982FA9CE-8247-4BE5-8F3A-74EC504861B8}" srcOrd="0" destOrd="5" presId="urn:microsoft.com/office/officeart/2005/8/layout/vList5"/>
    <dgm:cxn modelId="{DD9DBA12-B299-4164-B933-1E1E53AD873F}" srcId="{C6FE6D7D-A62F-423C-AE60-3BE44BE17867}" destId="{3E80CE65-2646-44D1-8467-660222A57EA1}" srcOrd="1" destOrd="0" parTransId="{FEE13680-2A5B-4468-9820-881464C08A14}" sibTransId="{83BC8B8D-B1E4-4923-953A-1B10C4925EC5}"/>
    <dgm:cxn modelId="{601EEB1E-7A65-4F95-B965-772610D3E629}" srcId="{3E80CE65-2646-44D1-8467-660222A57EA1}" destId="{7C7DC8E6-AB82-4539-8464-33AE864374FA}" srcOrd="0" destOrd="0" parTransId="{A55BF3C0-6F6B-42FA-BB45-BAECDE87148F}" sibTransId="{88333230-B547-4C09-8F27-3900CD3C774F}"/>
    <dgm:cxn modelId="{D308131F-51F4-48A8-8C9F-8508866C720A}" srcId="{B43E4FC2-5657-4F42-9FF8-1DEC911FC5E3}" destId="{C45A029C-904D-44B2-B43D-69C3E0204541}" srcOrd="0" destOrd="0" parTransId="{8EA4DC56-7003-4EF9-8F46-2C5DC34D071E}" sibTransId="{715E53F8-FB6F-48C4-B94D-D5F8C042EA07}"/>
    <dgm:cxn modelId="{68F9D82D-F020-4839-A241-207BCF909E9F}" type="presOf" srcId="{C6FE6D7D-A62F-423C-AE60-3BE44BE17867}" destId="{706CB23B-8306-493A-9D1C-63BCB96AEDAF}" srcOrd="0" destOrd="0" presId="urn:microsoft.com/office/officeart/2005/8/layout/vList5"/>
    <dgm:cxn modelId="{0128C82E-EB28-43F7-B62A-ADD29E063389}" srcId="{B43E4FC2-5657-4F42-9FF8-1DEC911FC5E3}" destId="{649CF218-65CE-4848-B052-A81A945C5518}" srcOrd="1" destOrd="0" parTransId="{3E1AC5B8-36D6-43A8-AF5B-1B10CB8D3DB3}" sibTransId="{7D8456CF-68AD-4829-80B5-803A270045F9}"/>
    <dgm:cxn modelId="{2863A844-7508-4CFA-896B-00427140C8A1}" type="presOf" srcId="{7C7DC8E6-AB82-4539-8464-33AE864374FA}" destId="{A472BAE6-73AC-406A-BA27-5D1A830D7D7E}" srcOrd="0" destOrd="0" presId="urn:microsoft.com/office/officeart/2005/8/layout/vList5"/>
    <dgm:cxn modelId="{386AF346-EDED-4592-B00F-8DB9B7E4673E}" srcId="{C45A029C-904D-44B2-B43D-69C3E0204541}" destId="{346952BD-990B-4C4A-84FE-3C72362DC220}" srcOrd="1" destOrd="0" parTransId="{D2CCFCCA-2227-431C-B2A8-860205F237D3}" sibTransId="{9825DEB6-73AF-42C3-98AB-BE67FAAA9DCF}"/>
    <dgm:cxn modelId="{99511050-8B82-44FA-AB84-62786C6D4D60}" srcId="{C45A029C-904D-44B2-B43D-69C3E0204541}" destId="{DEDD7C54-AA0B-47F4-8C45-CA45B3DA37AC}" srcOrd="0" destOrd="0" parTransId="{25225432-72FC-4CEE-A578-AA8E8B4908AE}" sibTransId="{A1DB6281-D392-4E1E-B036-ECA86D886DAC}"/>
    <dgm:cxn modelId="{1149E256-95F3-4ECC-B0CC-2844278055D7}" srcId="{3E80CE65-2646-44D1-8467-660222A57EA1}" destId="{4D94EB04-B468-4390-AC57-441DF06DCB22}" srcOrd="1" destOrd="0" parTransId="{F9DE72EF-698E-47FD-A1D9-56FAB0A6E9DE}" sibTransId="{3A5AD452-3AA8-48BD-8BEE-4D5361501300}"/>
    <dgm:cxn modelId="{6036528D-7590-45E6-835A-C4FFBA0D674C}" srcId="{C6FE6D7D-A62F-423C-AE60-3BE44BE17867}" destId="{B43E4FC2-5657-4F42-9FF8-1DEC911FC5E3}" srcOrd="0" destOrd="0" parTransId="{F91EACFB-6B1A-4AEF-8021-3A20F7EF9AFB}" sibTransId="{05625735-F996-4739-AF45-63A48AE5A99B}"/>
    <dgm:cxn modelId="{4EE9A290-15FF-4770-8182-DBE6F9FF37CB}" srcId="{DEDD7C54-AA0B-47F4-8C45-CA45B3DA37AC}" destId="{6605C72D-D83D-4A7A-8114-09CE57A3184F}" srcOrd="0" destOrd="0" parTransId="{EAED18BC-1E91-490A-94DD-E04C2EFAEBD5}" sibTransId="{1F3F0C29-9E18-4561-BA4F-9B7D8682DB43}"/>
    <dgm:cxn modelId="{87EAB7AC-B05B-4A19-B2BF-FBB4BB1BFCE2}" srcId="{B43E4FC2-5657-4F42-9FF8-1DEC911FC5E3}" destId="{03A4B049-1E96-406D-A7E0-F64C62EB1297}" srcOrd="2" destOrd="0" parTransId="{9C7BAA4C-D996-481B-A0B1-12A61EAB58B1}" sibTransId="{685F34C0-426D-4FD6-9C29-14CD62788580}"/>
    <dgm:cxn modelId="{0B57F0B7-10C2-408F-A55A-ABD0A9C2DC40}" type="presOf" srcId="{DEDD7C54-AA0B-47F4-8C45-CA45B3DA37AC}" destId="{982FA9CE-8247-4BE5-8F3A-74EC504861B8}" srcOrd="0" destOrd="1" presId="urn:microsoft.com/office/officeart/2005/8/layout/vList5"/>
    <dgm:cxn modelId="{C5359EBB-4B60-438D-8E9A-A209E2441434}" type="presOf" srcId="{C45A029C-904D-44B2-B43D-69C3E0204541}" destId="{982FA9CE-8247-4BE5-8F3A-74EC504861B8}" srcOrd="0" destOrd="0" presId="urn:microsoft.com/office/officeart/2005/8/layout/vList5"/>
    <dgm:cxn modelId="{BC513CC3-07D2-41FD-B077-2706B195D8B2}" type="presOf" srcId="{4D94EB04-B468-4390-AC57-441DF06DCB22}" destId="{A472BAE6-73AC-406A-BA27-5D1A830D7D7E}" srcOrd="0" destOrd="1" presId="urn:microsoft.com/office/officeart/2005/8/layout/vList5"/>
    <dgm:cxn modelId="{E432D5C4-7AA1-40E3-B632-77C3153D61C0}" srcId="{DEDD7C54-AA0B-47F4-8C45-CA45B3DA37AC}" destId="{EF033575-3460-442B-A65E-7752BD068B7C}" srcOrd="1" destOrd="0" parTransId="{A5FC4E19-A834-4211-9183-33DC6E35C73B}" sibTransId="{95B57A45-5D30-4B6C-8E5E-B2F1A1004136}"/>
    <dgm:cxn modelId="{E23EB6CA-2E49-4CD5-9B6E-63B8FD85A7DE}" srcId="{C45A029C-904D-44B2-B43D-69C3E0204541}" destId="{6FF8D358-9B70-444D-BA6B-87E2ABE060F3}" srcOrd="2" destOrd="0" parTransId="{BE5EB6D0-6DDD-42A6-99D9-3D4F462944B5}" sibTransId="{5E8279EE-BA13-4E7E-853A-C47E1DFFCB97}"/>
    <dgm:cxn modelId="{68CBB1D6-3FD3-4D77-A39A-9A9B546A2412}" type="presOf" srcId="{346952BD-990B-4C4A-84FE-3C72362DC220}" destId="{982FA9CE-8247-4BE5-8F3A-74EC504861B8}" srcOrd="0" destOrd="4" presId="urn:microsoft.com/office/officeart/2005/8/layout/vList5"/>
    <dgm:cxn modelId="{F450D9E6-201B-4FAB-8A88-DE19789C30C4}" type="presOf" srcId="{B43E4FC2-5657-4F42-9FF8-1DEC911FC5E3}" destId="{AF4454F0-84CB-473C-A928-7F144E6820A1}" srcOrd="0" destOrd="0" presId="urn:microsoft.com/office/officeart/2005/8/layout/vList5"/>
    <dgm:cxn modelId="{D1E844F4-56B2-4D37-8AE3-0C2F6B4BFFCC}" type="presOf" srcId="{649CF218-65CE-4848-B052-A81A945C5518}" destId="{982FA9CE-8247-4BE5-8F3A-74EC504861B8}" srcOrd="0" destOrd="6" presId="urn:microsoft.com/office/officeart/2005/8/layout/vList5"/>
    <dgm:cxn modelId="{879962F7-8C12-49D6-A424-49958B533952}" type="presOf" srcId="{EF033575-3460-442B-A65E-7752BD068B7C}" destId="{982FA9CE-8247-4BE5-8F3A-74EC504861B8}" srcOrd="0" destOrd="3" presId="urn:microsoft.com/office/officeart/2005/8/layout/vList5"/>
    <dgm:cxn modelId="{055DE0F8-884E-4DEE-80D1-E8DC5F0475E3}" type="presOf" srcId="{6605C72D-D83D-4A7A-8114-09CE57A3184F}" destId="{982FA9CE-8247-4BE5-8F3A-74EC504861B8}" srcOrd="0" destOrd="2" presId="urn:microsoft.com/office/officeart/2005/8/layout/vList5"/>
    <dgm:cxn modelId="{ADD52FBA-AA13-40F7-9B58-F69E027B972C}" type="presParOf" srcId="{706CB23B-8306-493A-9D1C-63BCB96AEDAF}" destId="{C770721C-DF10-40D4-B104-71EADB21CF26}" srcOrd="0" destOrd="0" presId="urn:microsoft.com/office/officeart/2005/8/layout/vList5"/>
    <dgm:cxn modelId="{E9958363-7EEB-473F-89EF-823733A5F2B5}" type="presParOf" srcId="{C770721C-DF10-40D4-B104-71EADB21CF26}" destId="{AF4454F0-84CB-473C-A928-7F144E6820A1}" srcOrd="0" destOrd="0" presId="urn:microsoft.com/office/officeart/2005/8/layout/vList5"/>
    <dgm:cxn modelId="{2CCF092F-2B28-4367-BC5E-FCECE274F7E2}" type="presParOf" srcId="{C770721C-DF10-40D4-B104-71EADB21CF26}" destId="{982FA9CE-8247-4BE5-8F3A-74EC504861B8}" srcOrd="1" destOrd="0" presId="urn:microsoft.com/office/officeart/2005/8/layout/vList5"/>
    <dgm:cxn modelId="{69722DCC-E5E5-4CEB-A44B-EF03757C44A9}" type="presParOf" srcId="{706CB23B-8306-493A-9D1C-63BCB96AEDAF}" destId="{A497A638-9724-4C46-977D-964CF8BB3C4D}" srcOrd="1" destOrd="0" presId="urn:microsoft.com/office/officeart/2005/8/layout/vList5"/>
    <dgm:cxn modelId="{744AD6D5-1341-42FD-BFAC-7A86AA809377}" type="presParOf" srcId="{706CB23B-8306-493A-9D1C-63BCB96AEDAF}" destId="{6F590AA2-ADF2-4E8D-974D-8B92847D9C92}" srcOrd="2" destOrd="0" presId="urn:microsoft.com/office/officeart/2005/8/layout/vList5"/>
    <dgm:cxn modelId="{5A30B980-5A20-4098-B52C-8EE5D7D31F13}" type="presParOf" srcId="{6F590AA2-ADF2-4E8D-974D-8B92847D9C92}" destId="{696ED480-5D7A-48B7-9F22-A37045AE8FA0}" srcOrd="0" destOrd="0" presId="urn:microsoft.com/office/officeart/2005/8/layout/vList5"/>
    <dgm:cxn modelId="{1B87BF0B-AE6C-4470-B742-294D2F8AD744}" type="presParOf" srcId="{6F590AA2-ADF2-4E8D-974D-8B92847D9C92}" destId="{A472BAE6-73AC-406A-BA27-5D1A830D7D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FE6D7D-A62F-423C-AE60-3BE44BE17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E4FC2-5657-4F42-9FF8-1DEC911FC5E3}">
      <dgm:prSet/>
      <dgm:spPr/>
      <dgm:t>
        <a:bodyPr/>
        <a:lstStyle/>
        <a:p>
          <a:r>
            <a:rPr lang="en-US" dirty="0"/>
            <a:t>Task 5: Oversee Concrete Pour on Fabrication Day</a:t>
          </a:r>
        </a:p>
      </dgm:t>
    </dgm:pt>
    <dgm:pt modelId="{F91EACFB-6B1A-4AEF-8021-3A20F7EF9AFB}" type="parTrans" cxnId="{6036528D-7590-45E6-835A-C4FFBA0D674C}">
      <dgm:prSet/>
      <dgm:spPr/>
      <dgm:t>
        <a:bodyPr/>
        <a:lstStyle/>
        <a:p>
          <a:endParaRPr lang="en-US"/>
        </a:p>
      </dgm:t>
    </dgm:pt>
    <dgm:pt modelId="{05625735-F996-4739-AF45-63A48AE5A99B}" type="sibTrans" cxnId="{6036528D-7590-45E6-835A-C4FFBA0D674C}">
      <dgm:prSet/>
      <dgm:spPr/>
      <dgm:t>
        <a:bodyPr/>
        <a:lstStyle/>
        <a:p>
          <a:endParaRPr lang="en-US"/>
        </a:p>
      </dgm:t>
    </dgm:pt>
    <dgm:pt modelId="{3E80CE65-2646-44D1-8467-660222A57EA1}">
      <dgm:prSet/>
      <dgm:spPr/>
      <dgm:t>
        <a:bodyPr/>
        <a:lstStyle/>
        <a:p>
          <a:r>
            <a:rPr lang="en-US" dirty="0"/>
            <a:t>Task 6: Testing the Beam</a:t>
          </a:r>
        </a:p>
      </dgm:t>
    </dgm:pt>
    <dgm:pt modelId="{FEE13680-2A5B-4468-9820-881464C08A14}" type="parTrans" cxnId="{DD9DBA12-B299-4164-B933-1E1E53AD873F}">
      <dgm:prSet/>
      <dgm:spPr/>
      <dgm:t>
        <a:bodyPr/>
        <a:lstStyle/>
        <a:p>
          <a:endParaRPr lang="en-US"/>
        </a:p>
      </dgm:t>
    </dgm:pt>
    <dgm:pt modelId="{83BC8B8D-B1E4-4923-953A-1B10C4925EC5}" type="sibTrans" cxnId="{DD9DBA12-B299-4164-B933-1E1E53AD873F}">
      <dgm:prSet/>
      <dgm:spPr/>
      <dgm:t>
        <a:bodyPr/>
        <a:lstStyle/>
        <a:p>
          <a:endParaRPr lang="en-US"/>
        </a:p>
      </dgm:t>
    </dgm:pt>
    <dgm:pt modelId="{A5A4AFE4-F7CF-4BB0-BE0B-68266F540F84}">
      <dgm:prSet custT="1"/>
      <dgm:spPr/>
      <dgm:t>
        <a:bodyPr/>
        <a:lstStyle/>
        <a:p>
          <a:r>
            <a:rPr lang="en-US" sz="1800" dirty="0"/>
            <a:t>Task 6.1: Equipment Set-Up</a:t>
          </a:r>
        </a:p>
      </dgm:t>
    </dgm:pt>
    <dgm:pt modelId="{A349FBCA-07C3-40FD-A1AF-7D291F343A25}" type="parTrans" cxnId="{86F12178-1AD0-403F-914F-02EA287089C2}">
      <dgm:prSet/>
      <dgm:spPr/>
      <dgm:t>
        <a:bodyPr/>
        <a:lstStyle/>
        <a:p>
          <a:endParaRPr lang="en-US"/>
        </a:p>
      </dgm:t>
    </dgm:pt>
    <dgm:pt modelId="{79785B77-5556-496C-9DA5-B05F5729B0E1}" type="sibTrans" cxnId="{86F12178-1AD0-403F-914F-02EA287089C2}">
      <dgm:prSet/>
      <dgm:spPr/>
      <dgm:t>
        <a:bodyPr/>
        <a:lstStyle/>
        <a:p>
          <a:endParaRPr lang="en-US"/>
        </a:p>
      </dgm:t>
    </dgm:pt>
    <dgm:pt modelId="{F9E8C5B3-5DB5-4568-B80B-2B8C839CE766}">
      <dgm:prSet custT="1"/>
      <dgm:spPr/>
      <dgm:t>
        <a:bodyPr/>
        <a:lstStyle/>
        <a:p>
          <a:r>
            <a:rPr lang="en-US" sz="1800" dirty="0"/>
            <a:t>Task 6.2: Final Predictions</a:t>
          </a:r>
        </a:p>
      </dgm:t>
    </dgm:pt>
    <dgm:pt modelId="{5E0F86B1-6390-4ACA-ACA0-C31C8F8D3BB5}" type="parTrans" cxnId="{8E4E6311-8A65-46D9-A7F9-43DC11AF0C69}">
      <dgm:prSet/>
      <dgm:spPr/>
      <dgm:t>
        <a:bodyPr/>
        <a:lstStyle/>
        <a:p>
          <a:endParaRPr lang="en-US"/>
        </a:p>
      </dgm:t>
    </dgm:pt>
    <dgm:pt modelId="{1A608ACD-0CAF-44E3-B99E-2F715DF2F562}" type="sibTrans" cxnId="{8E4E6311-8A65-46D9-A7F9-43DC11AF0C69}">
      <dgm:prSet/>
      <dgm:spPr/>
      <dgm:t>
        <a:bodyPr/>
        <a:lstStyle/>
        <a:p>
          <a:endParaRPr lang="en-US"/>
        </a:p>
      </dgm:t>
    </dgm:pt>
    <dgm:pt modelId="{90E3BE9B-3C39-451C-AD4D-FABBFF92A019}">
      <dgm:prSet custT="1"/>
      <dgm:spPr/>
      <dgm:t>
        <a:bodyPr/>
        <a:lstStyle/>
        <a:p>
          <a:r>
            <a:rPr lang="en-US" sz="1800" dirty="0"/>
            <a:t>Task 6.3: Load Beam Until Failure</a:t>
          </a:r>
        </a:p>
      </dgm:t>
    </dgm:pt>
    <dgm:pt modelId="{9A9EA95E-EDBF-4CF2-803F-C93F4B3E7B83}" type="parTrans" cxnId="{822F7642-3601-4AE5-A337-936CA37DC4D2}">
      <dgm:prSet/>
      <dgm:spPr/>
      <dgm:t>
        <a:bodyPr/>
        <a:lstStyle/>
        <a:p>
          <a:endParaRPr lang="en-US"/>
        </a:p>
      </dgm:t>
    </dgm:pt>
    <dgm:pt modelId="{BB8D4E92-70A7-4846-82DF-E82C2732B3BE}" type="sibTrans" cxnId="{822F7642-3601-4AE5-A337-936CA37DC4D2}">
      <dgm:prSet/>
      <dgm:spPr/>
      <dgm:t>
        <a:bodyPr/>
        <a:lstStyle/>
        <a:p>
          <a:endParaRPr lang="en-US"/>
        </a:p>
      </dgm:t>
    </dgm:pt>
    <dgm:pt modelId="{46D3F539-0705-4C0E-A015-C013A7AC5F59}">
      <dgm:prSet custT="1"/>
      <dgm:spPr/>
      <dgm:t>
        <a:bodyPr/>
        <a:lstStyle/>
        <a:p>
          <a:r>
            <a:rPr lang="en-US" sz="1800" dirty="0"/>
            <a:t>Task 6.4: Measure the Beam Deflection</a:t>
          </a:r>
        </a:p>
      </dgm:t>
    </dgm:pt>
    <dgm:pt modelId="{36012FB8-1143-47E4-9C87-CB1BE94008DB}" type="parTrans" cxnId="{498F6A6C-7B1B-464C-AE55-30ABD7069103}">
      <dgm:prSet/>
      <dgm:spPr/>
      <dgm:t>
        <a:bodyPr/>
        <a:lstStyle/>
        <a:p>
          <a:endParaRPr lang="en-US"/>
        </a:p>
      </dgm:t>
    </dgm:pt>
    <dgm:pt modelId="{F5AF280B-18F4-4255-9078-9485E6B6248A}" type="sibTrans" cxnId="{498F6A6C-7B1B-464C-AE55-30ABD7069103}">
      <dgm:prSet/>
      <dgm:spPr/>
      <dgm:t>
        <a:bodyPr/>
        <a:lstStyle/>
        <a:p>
          <a:endParaRPr lang="en-US"/>
        </a:p>
      </dgm:t>
    </dgm:pt>
    <dgm:pt modelId="{C5011DF0-BF26-457D-9ECF-7784F86B86DE}">
      <dgm:prSet custT="1"/>
      <dgm:spPr/>
      <dgm:t>
        <a:bodyPr/>
        <a:lstStyle/>
        <a:p>
          <a:r>
            <a:rPr lang="en-US" sz="1800" dirty="0"/>
            <a:t>All stirrups and reinforcing will be checked, ensuring they match the shop drawings</a:t>
          </a:r>
        </a:p>
      </dgm:t>
    </dgm:pt>
    <dgm:pt modelId="{AA75D02B-ABB9-433F-81A8-6892FF553A71}" type="parTrans" cxnId="{B67C6702-96EE-4C3B-A961-5E5D901C3F33}">
      <dgm:prSet/>
      <dgm:spPr/>
      <dgm:t>
        <a:bodyPr/>
        <a:lstStyle/>
        <a:p>
          <a:endParaRPr lang="en-US"/>
        </a:p>
      </dgm:t>
    </dgm:pt>
    <dgm:pt modelId="{C5A4A56F-4AB7-4006-B17D-BF4D18E06E2C}" type="sibTrans" cxnId="{B67C6702-96EE-4C3B-A961-5E5D901C3F33}">
      <dgm:prSet/>
      <dgm:spPr/>
      <dgm:t>
        <a:bodyPr/>
        <a:lstStyle/>
        <a:p>
          <a:endParaRPr lang="en-US"/>
        </a:p>
      </dgm:t>
    </dgm:pt>
    <dgm:pt modelId="{3F68144F-5B49-4852-B7B9-BD2CBA21FDE3}">
      <dgm:prSet custT="1"/>
      <dgm:spPr/>
      <dgm:t>
        <a:bodyPr/>
        <a:lstStyle/>
        <a:p>
          <a:r>
            <a:rPr lang="en-US" sz="1800" dirty="0"/>
            <a:t>Pour day will occur in mid-March</a:t>
          </a:r>
        </a:p>
      </dgm:t>
    </dgm:pt>
    <dgm:pt modelId="{23BE5A8E-C09C-4922-A93E-0AE16DD2CC16}" type="parTrans" cxnId="{1DC06210-3C4C-43BA-B527-71B23EC714A1}">
      <dgm:prSet/>
      <dgm:spPr/>
      <dgm:t>
        <a:bodyPr/>
        <a:lstStyle/>
        <a:p>
          <a:endParaRPr lang="en-US"/>
        </a:p>
      </dgm:t>
    </dgm:pt>
    <dgm:pt modelId="{92900A57-EC73-4F5A-AC1E-CB99B8DC7AAE}" type="sibTrans" cxnId="{1DC06210-3C4C-43BA-B527-71B23EC714A1}">
      <dgm:prSet/>
      <dgm:spPr/>
      <dgm:t>
        <a:bodyPr/>
        <a:lstStyle/>
        <a:p>
          <a:endParaRPr lang="en-US"/>
        </a:p>
      </dgm:t>
    </dgm:pt>
    <dgm:pt modelId="{A63BDEF4-74E2-4D62-85AD-8BE6386C786A}" type="pres">
      <dgm:prSet presAssocID="{C6FE6D7D-A62F-423C-AE60-3BE44BE17867}" presName="Name0" presStyleCnt="0">
        <dgm:presLayoutVars>
          <dgm:dir/>
          <dgm:animLvl val="lvl"/>
          <dgm:resizeHandles val="exact"/>
        </dgm:presLayoutVars>
      </dgm:prSet>
      <dgm:spPr/>
    </dgm:pt>
    <dgm:pt modelId="{750664A0-DED6-4435-83C0-F8CB866E06A3}" type="pres">
      <dgm:prSet presAssocID="{B43E4FC2-5657-4F42-9FF8-1DEC911FC5E3}" presName="linNode" presStyleCnt="0"/>
      <dgm:spPr/>
    </dgm:pt>
    <dgm:pt modelId="{554547F9-80AB-457E-B633-4196806EC04B}" type="pres">
      <dgm:prSet presAssocID="{B43E4FC2-5657-4F42-9FF8-1DEC911FC5E3}" presName="parentText" presStyleLbl="node1" presStyleIdx="0" presStyleCnt="2" custScaleX="112429">
        <dgm:presLayoutVars>
          <dgm:chMax val="1"/>
          <dgm:bulletEnabled val="1"/>
        </dgm:presLayoutVars>
      </dgm:prSet>
      <dgm:spPr/>
    </dgm:pt>
    <dgm:pt modelId="{BD64770A-7DA8-41E7-9C83-EFD48C632210}" type="pres">
      <dgm:prSet presAssocID="{B43E4FC2-5657-4F42-9FF8-1DEC911FC5E3}" presName="descendantText" presStyleLbl="alignAccFollowNode1" presStyleIdx="0" presStyleCnt="2">
        <dgm:presLayoutVars>
          <dgm:bulletEnabled val="1"/>
        </dgm:presLayoutVars>
      </dgm:prSet>
      <dgm:spPr/>
    </dgm:pt>
    <dgm:pt modelId="{5E8ED30D-2903-435E-8EC7-DF2595C2E735}" type="pres">
      <dgm:prSet presAssocID="{05625735-F996-4739-AF45-63A48AE5A99B}" presName="sp" presStyleCnt="0"/>
      <dgm:spPr/>
    </dgm:pt>
    <dgm:pt modelId="{86CB6A4E-343B-4E7F-82B1-6680213A7657}" type="pres">
      <dgm:prSet presAssocID="{3E80CE65-2646-44D1-8467-660222A57EA1}" presName="linNode" presStyleCnt="0"/>
      <dgm:spPr/>
    </dgm:pt>
    <dgm:pt modelId="{F7B1D078-528C-403A-8312-8E1ED21CCC82}" type="pres">
      <dgm:prSet presAssocID="{3E80CE65-2646-44D1-8467-660222A57EA1}" presName="parentText" presStyleLbl="node1" presStyleIdx="1" presStyleCnt="2" custScaleX="112429">
        <dgm:presLayoutVars>
          <dgm:chMax val="1"/>
          <dgm:bulletEnabled val="1"/>
        </dgm:presLayoutVars>
      </dgm:prSet>
      <dgm:spPr/>
    </dgm:pt>
    <dgm:pt modelId="{A0ED23C6-6194-447C-8AFD-26F90320EFA3}" type="pres">
      <dgm:prSet presAssocID="{3E80CE65-2646-44D1-8467-660222A57EA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67C6702-96EE-4C3B-A961-5E5D901C3F33}" srcId="{B43E4FC2-5657-4F42-9FF8-1DEC911FC5E3}" destId="{C5011DF0-BF26-457D-9ECF-7784F86B86DE}" srcOrd="0" destOrd="0" parTransId="{AA75D02B-ABB9-433F-81A8-6892FF553A71}" sibTransId="{C5A4A56F-4AB7-4006-B17D-BF4D18E06E2C}"/>
    <dgm:cxn modelId="{1DC06210-3C4C-43BA-B527-71B23EC714A1}" srcId="{B43E4FC2-5657-4F42-9FF8-1DEC911FC5E3}" destId="{3F68144F-5B49-4852-B7B9-BD2CBA21FDE3}" srcOrd="1" destOrd="0" parTransId="{23BE5A8E-C09C-4922-A93E-0AE16DD2CC16}" sibTransId="{92900A57-EC73-4F5A-AC1E-CB99B8DC7AAE}"/>
    <dgm:cxn modelId="{8E4E6311-8A65-46D9-A7F9-43DC11AF0C69}" srcId="{3E80CE65-2646-44D1-8467-660222A57EA1}" destId="{F9E8C5B3-5DB5-4568-B80B-2B8C839CE766}" srcOrd="1" destOrd="0" parTransId="{5E0F86B1-6390-4ACA-ACA0-C31C8F8D3BB5}" sibTransId="{1A608ACD-0CAF-44E3-B99E-2F715DF2F562}"/>
    <dgm:cxn modelId="{DD9DBA12-B299-4164-B933-1E1E53AD873F}" srcId="{C6FE6D7D-A62F-423C-AE60-3BE44BE17867}" destId="{3E80CE65-2646-44D1-8467-660222A57EA1}" srcOrd="1" destOrd="0" parTransId="{FEE13680-2A5B-4468-9820-881464C08A14}" sibTransId="{83BC8B8D-B1E4-4923-953A-1B10C4925EC5}"/>
    <dgm:cxn modelId="{CA1E9723-667C-45F4-874B-2AB2B3173825}" type="presOf" srcId="{46D3F539-0705-4C0E-A015-C013A7AC5F59}" destId="{A0ED23C6-6194-447C-8AFD-26F90320EFA3}" srcOrd="0" destOrd="3" presId="urn:microsoft.com/office/officeart/2005/8/layout/vList5"/>
    <dgm:cxn modelId="{6D036138-4119-4DB8-B816-5C24F4705004}" type="presOf" srcId="{3E80CE65-2646-44D1-8467-660222A57EA1}" destId="{F7B1D078-528C-403A-8312-8E1ED21CCC82}" srcOrd="0" destOrd="0" presId="urn:microsoft.com/office/officeart/2005/8/layout/vList5"/>
    <dgm:cxn modelId="{822F7642-3601-4AE5-A337-936CA37DC4D2}" srcId="{3E80CE65-2646-44D1-8467-660222A57EA1}" destId="{90E3BE9B-3C39-451C-AD4D-FABBFF92A019}" srcOrd="2" destOrd="0" parTransId="{9A9EA95E-EDBF-4CF2-803F-C93F4B3E7B83}" sibTransId="{BB8D4E92-70A7-4846-82DF-E82C2732B3BE}"/>
    <dgm:cxn modelId="{498F6A6C-7B1B-464C-AE55-30ABD7069103}" srcId="{3E80CE65-2646-44D1-8467-660222A57EA1}" destId="{46D3F539-0705-4C0E-A015-C013A7AC5F59}" srcOrd="3" destOrd="0" parTransId="{36012FB8-1143-47E4-9C87-CB1BE94008DB}" sibTransId="{F5AF280B-18F4-4255-9078-9485E6B6248A}"/>
    <dgm:cxn modelId="{86F12178-1AD0-403F-914F-02EA287089C2}" srcId="{3E80CE65-2646-44D1-8467-660222A57EA1}" destId="{A5A4AFE4-F7CF-4BB0-BE0B-68266F540F84}" srcOrd="0" destOrd="0" parTransId="{A349FBCA-07C3-40FD-A1AF-7D291F343A25}" sibTransId="{79785B77-5556-496C-9DA5-B05F5729B0E1}"/>
    <dgm:cxn modelId="{6036528D-7590-45E6-835A-C4FFBA0D674C}" srcId="{C6FE6D7D-A62F-423C-AE60-3BE44BE17867}" destId="{B43E4FC2-5657-4F42-9FF8-1DEC911FC5E3}" srcOrd="0" destOrd="0" parTransId="{F91EACFB-6B1A-4AEF-8021-3A20F7EF9AFB}" sibTransId="{05625735-F996-4739-AF45-63A48AE5A99B}"/>
    <dgm:cxn modelId="{C1EFFB97-EA02-4CE5-A1ED-AFDD387E57AB}" type="presOf" srcId="{C6FE6D7D-A62F-423C-AE60-3BE44BE17867}" destId="{A63BDEF4-74E2-4D62-85AD-8BE6386C786A}" srcOrd="0" destOrd="0" presId="urn:microsoft.com/office/officeart/2005/8/layout/vList5"/>
    <dgm:cxn modelId="{A555D8AA-06E0-4A51-ACD3-4120973F1899}" type="presOf" srcId="{F9E8C5B3-5DB5-4568-B80B-2B8C839CE766}" destId="{A0ED23C6-6194-447C-8AFD-26F90320EFA3}" srcOrd="0" destOrd="1" presId="urn:microsoft.com/office/officeart/2005/8/layout/vList5"/>
    <dgm:cxn modelId="{947DEDAD-5DF5-419D-88D4-47F2B45280E8}" type="presOf" srcId="{90E3BE9B-3C39-451C-AD4D-FABBFF92A019}" destId="{A0ED23C6-6194-447C-8AFD-26F90320EFA3}" srcOrd="0" destOrd="2" presId="urn:microsoft.com/office/officeart/2005/8/layout/vList5"/>
    <dgm:cxn modelId="{B4BDC2BF-CA77-46B6-B3A0-920ED5456DDC}" type="presOf" srcId="{C5011DF0-BF26-457D-9ECF-7784F86B86DE}" destId="{BD64770A-7DA8-41E7-9C83-EFD48C632210}" srcOrd="0" destOrd="0" presId="urn:microsoft.com/office/officeart/2005/8/layout/vList5"/>
    <dgm:cxn modelId="{BEF5EFD2-A63B-4CC7-98A6-D99D14D13D84}" type="presOf" srcId="{A5A4AFE4-F7CF-4BB0-BE0B-68266F540F84}" destId="{A0ED23C6-6194-447C-8AFD-26F90320EFA3}" srcOrd="0" destOrd="0" presId="urn:microsoft.com/office/officeart/2005/8/layout/vList5"/>
    <dgm:cxn modelId="{A81F53F6-76AF-45B9-BFAC-2C76066150F8}" type="presOf" srcId="{3F68144F-5B49-4852-B7B9-BD2CBA21FDE3}" destId="{BD64770A-7DA8-41E7-9C83-EFD48C632210}" srcOrd="0" destOrd="1" presId="urn:microsoft.com/office/officeart/2005/8/layout/vList5"/>
    <dgm:cxn modelId="{A7F6B0FE-583A-45D9-97AD-999083304FF3}" type="presOf" srcId="{B43E4FC2-5657-4F42-9FF8-1DEC911FC5E3}" destId="{554547F9-80AB-457E-B633-4196806EC04B}" srcOrd="0" destOrd="0" presId="urn:microsoft.com/office/officeart/2005/8/layout/vList5"/>
    <dgm:cxn modelId="{9CB435F5-475F-4370-BEC1-1ADB644BB87C}" type="presParOf" srcId="{A63BDEF4-74E2-4D62-85AD-8BE6386C786A}" destId="{750664A0-DED6-4435-83C0-F8CB866E06A3}" srcOrd="0" destOrd="0" presId="urn:microsoft.com/office/officeart/2005/8/layout/vList5"/>
    <dgm:cxn modelId="{C91DD9B1-9CBB-46E4-905F-402687510E4A}" type="presParOf" srcId="{750664A0-DED6-4435-83C0-F8CB866E06A3}" destId="{554547F9-80AB-457E-B633-4196806EC04B}" srcOrd="0" destOrd="0" presId="urn:microsoft.com/office/officeart/2005/8/layout/vList5"/>
    <dgm:cxn modelId="{1399D238-F47E-4AAA-9A1C-4F3B9024BB87}" type="presParOf" srcId="{750664A0-DED6-4435-83C0-F8CB866E06A3}" destId="{BD64770A-7DA8-41E7-9C83-EFD48C632210}" srcOrd="1" destOrd="0" presId="urn:microsoft.com/office/officeart/2005/8/layout/vList5"/>
    <dgm:cxn modelId="{CF3FE656-91AA-4A2B-94DF-CDE869D8352A}" type="presParOf" srcId="{A63BDEF4-74E2-4D62-85AD-8BE6386C786A}" destId="{5E8ED30D-2903-435E-8EC7-DF2595C2E735}" srcOrd="1" destOrd="0" presId="urn:microsoft.com/office/officeart/2005/8/layout/vList5"/>
    <dgm:cxn modelId="{1FA336EB-8A6B-4571-8737-9BA8454B5836}" type="presParOf" srcId="{A63BDEF4-74E2-4D62-85AD-8BE6386C786A}" destId="{86CB6A4E-343B-4E7F-82B1-6680213A7657}" srcOrd="2" destOrd="0" presId="urn:microsoft.com/office/officeart/2005/8/layout/vList5"/>
    <dgm:cxn modelId="{0FBEE432-AD1C-4FB3-985B-FBFE1C4C0F70}" type="presParOf" srcId="{86CB6A4E-343B-4E7F-82B1-6680213A7657}" destId="{F7B1D078-528C-403A-8312-8E1ED21CCC82}" srcOrd="0" destOrd="0" presId="urn:microsoft.com/office/officeart/2005/8/layout/vList5"/>
    <dgm:cxn modelId="{5A37E369-887C-4B14-9856-50335D12B56B}" type="presParOf" srcId="{86CB6A4E-343B-4E7F-82B1-6680213A7657}" destId="{A0ED23C6-6194-447C-8AFD-26F90320EFA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FE6D7D-A62F-423C-AE60-3BE44BE17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E4FC2-5657-4F42-9FF8-1DEC911FC5E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Task 7: Impacts</a:t>
          </a:r>
        </a:p>
      </dgm:t>
    </dgm:pt>
    <dgm:pt modelId="{F91EACFB-6B1A-4AEF-8021-3A20F7EF9AFB}" type="parTrans" cxnId="{6036528D-7590-45E6-835A-C4FFBA0D674C}">
      <dgm:prSet/>
      <dgm:spPr/>
      <dgm:t>
        <a:bodyPr/>
        <a:lstStyle/>
        <a:p>
          <a:endParaRPr lang="en-US"/>
        </a:p>
      </dgm:t>
    </dgm:pt>
    <dgm:pt modelId="{05625735-F996-4739-AF45-63A48AE5A99B}" type="sibTrans" cxnId="{6036528D-7590-45E6-835A-C4FFBA0D674C}">
      <dgm:prSet/>
      <dgm:spPr/>
      <dgm:t>
        <a:bodyPr/>
        <a:lstStyle/>
        <a:p>
          <a:endParaRPr lang="en-US"/>
        </a:p>
      </dgm:t>
    </dgm:pt>
    <dgm:pt modelId="{C45A029C-904D-44B2-B43D-69C3E0204541}">
      <dgm:prSet custT="1"/>
      <dgm:spPr/>
      <dgm:t>
        <a:bodyPr/>
        <a:lstStyle/>
        <a:p>
          <a:r>
            <a:rPr lang="en-US" sz="1800" b="0" i="0" u="none" dirty="0"/>
            <a:t>Task 7.1: Social Impacts</a:t>
          </a:r>
          <a:endParaRPr lang="en-US" sz="1800" dirty="0"/>
        </a:p>
      </dgm:t>
    </dgm:pt>
    <dgm:pt modelId="{8EA4DC56-7003-4EF9-8F46-2C5DC34D071E}" type="parTrans" cxnId="{D308131F-51F4-48A8-8C9F-8508866C720A}">
      <dgm:prSet/>
      <dgm:spPr/>
      <dgm:t>
        <a:bodyPr/>
        <a:lstStyle/>
        <a:p>
          <a:endParaRPr lang="en-US"/>
        </a:p>
      </dgm:t>
    </dgm:pt>
    <dgm:pt modelId="{715E53F8-FB6F-48C4-B94D-D5F8C042EA07}" type="sibTrans" cxnId="{D308131F-51F4-48A8-8C9F-8508866C720A}">
      <dgm:prSet/>
      <dgm:spPr/>
      <dgm:t>
        <a:bodyPr/>
        <a:lstStyle/>
        <a:p>
          <a:endParaRPr lang="en-US"/>
        </a:p>
      </dgm:t>
    </dgm:pt>
    <dgm:pt modelId="{DC192E40-E2CE-44F7-90FC-88CAECFC9F00}">
      <dgm:prSet custT="1"/>
      <dgm:spPr/>
      <dgm:t>
        <a:bodyPr/>
        <a:lstStyle/>
        <a:p>
          <a:endParaRPr lang="en-US" sz="2400" dirty="0"/>
        </a:p>
      </dgm:t>
    </dgm:pt>
    <dgm:pt modelId="{392B2752-481A-4220-9E09-A3E50FEB66B4}" type="parTrans" cxnId="{F9ECF909-7FE3-4EA2-A6D2-F66333A1ABAD}">
      <dgm:prSet/>
      <dgm:spPr/>
      <dgm:t>
        <a:bodyPr/>
        <a:lstStyle/>
        <a:p>
          <a:endParaRPr lang="en-US"/>
        </a:p>
      </dgm:t>
    </dgm:pt>
    <dgm:pt modelId="{7CF0B9AE-CC28-4435-814C-5C139F794FE6}" type="sibTrans" cxnId="{F9ECF909-7FE3-4EA2-A6D2-F66333A1ABAD}">
      <dgm:prSet/>
      <dgm:spPr/>
      <dgm:t>
        <a:bodyPr/>
        <a:lstStyle/>
        <a:p>
          <a:endParaRPr lang="en-US"/>
        </a:p>
      </dgm:t>
    </dgm:pt>
    <dgm:pt modelId="{552E6DD2-230B-462E-A6D5-DE063346D778}">
      <dgm:prSet custT="1"/>
      <dgm:spPr/>
      <dgm:t>
        <a:bodyPr/>
        <a:lstStyle/>
        <a:p>
          <a:endParaRPr lang="en-US" sz="2400" dirty="0"/>
        </a:p>
      </dgm:t>
    </dgm:pt>
    <dgm:pt modelId="{3B756BCE-0AB5-4F0D-BF85-DFD3B6DE6058}" type="parTrans" cxnId="{F274AB46-5C8F-4106-84C7-96D55F425035}">
      <dgm:prSet/>
      <dgm:spPr/>
      <dgm:t>
        <a:bodyPr/>
        <a:lstStyle/>
        <a:p>
          <a:endParaRPr lang="en-US"/>
        </a:p>
      </dgm:t>
    </dgm:pt>
    <dgm:pt modelId="{691C56E7-8B12-4643-A81A-9F34193210A6}" type="sibTrans" cxnId="{F274AB46-5C8F-4106-84C7-96D55F425035}">
      <dgm:prSet/>
      <dgm:spPr/>
      <dgm:t>
        <a:bodyPr/>
        <a:lstStyle/>
        <a:p>
          <a:endParaRPr lang="en-US"/>
        </a:p>
      </dgm:t>
    </dgm:pt>
    <dgm:pt modelId="{EDB9D243-F63D-423C-A146-C43334059895}">
      <dgm:prSet custT="1"/>
      <dgm:spPr/>
      <dgm:t>
        <a:bodyPr/>
        <a:lstStyle/>
        <a:p>
          <a:r>
            <a:rPr lang="en-US" sz="2800" dirty="0"/>
            <a:t>Task 8: Deliverables</a:t>
          </a:r>
        </a:p>
      </dgm:t>
    </dgm:pt>
    <dgm:pt modelId="{F4273CB9-B8A0-4A29-B435-9BD75547FA43}" type="parTrans" cxnId="{9CAB788C-C163-49E2-9703-70B6F6F76B64}">
      <dgm:prSet/>
      <dgm:spPr/>
      <dgm:t>
        <a:bodyPr/>
        <a:lstStyle/>
        <a:p>
          <a:endParaRPr lang="en-US"/>
        </a:p>
      </dgm:t>
    </dgm:pt>
    <dgm:pt modelId="{23438427-1AFE-4E92-BB65-A172EF5CD436}" type="sibTrans" cxnId="{9CAB788C-C163-49E2-9703-70B6F6F76B64}">
      <dgm:prSet/>
      <dgm:spPr/>
      <dgm:t>
        <a:bodyPr/>
        <a:lstStyle/>
        <a:p>
          <a:endParaRPr lang="en-US"/>
        </a:p>
      </dgm:t>
    </dgm:pt>
    <dgm:pt modelId="{1CFC4BCF-ACEA-44DF-A1B3-CEA7D6DA9BE7}">
      <dgm:prSet custT="1"/>
      <dgm:spPr/>
      <dgm:t>
        <a:bodyPr/>
        <a:lstStyle/>
        <a:p>
          <a:r>
            <a:rPr lang="en-US" sz="1800" b="0" i="0" u="none" dirty="0"/>
            <a:t>Task 7.2: Environmental Impacts</a:t>
          </a:r>
          <a:endParaRPr lang="en-US" sz="1800" b="0" dirty="0"/>
        </a:p>
      </dgm:t>
    </dgm:pt>
    <dgm:pt modelId="{B2BFE010-24D4-4FF0-9B06-D00C269A4EA4}" type="parTrans" cxnId="{E2E6F62A-1C3D-4BF7-B018-8404211BBADA}">
      <dgm:prSet/>
      <dgm:spPr/>
      <dgm:t>
        <a:bodyPr/>
        <a:lstStyle/>
        <a:p>
          <a:endParaRPr lang="en-US"/>
        </a:p>
      </dgm:t>
    </dgm:pt>
    <dgm:pt modelId="{C801F54A-B336-4ADB-B31E-411563A527C0}" type="sibTrans" cxnId="{E2E6F62A-1C3D-4BF7-B018-8404211BBADA}">
      <dgm:prSet/>
      <dgm:spPr/>
      <dgm:t>
        <a:bodyPr/>
        <a:lstStyle/>
        <a:p>
          <a:endParaRPr lang="en-US"/>
        </a:p>
      </dgm:t>
    </dgm:pt>
    <dgm:pt modelId="{D7E7342D-7497-4D16-BB88-F3C49A734795}">
      <dgm:prSet custT="1"/>
      <dgm:spPr/>
      <dgm:t>
        <a:bodyPr/>
        <a:lstStyle/>
        <a:p>
          <a:r>
            <a:rPr lang="en-US" sz="1800" b="0" i="0" u="none" dirty="0"/>
            <a:t>Task 7.3: Economical Impacts</a:t>
          </a:r>
          <a:endParaRPr lang="en-US" sz="1800" b="0" dirty="0"/>
        </a:p>
      </dgm:t>
    </dgm:pt>
    <dgm:pt modelId="{C02FEE1F-D5B5-4072-8298-98B4C322CE8F}" type="parTrans" cxnId="{B7170CC1-D2A2-45FB-A02D-290C5BEEE954}">
      <dgm:prSet/>
      <dgm:spPr/>
      <dgm:t>
        <a:bodyPr/>
        <a:lstStyle/>
        <a:p>
          <a:endParaRPr lang="en-US"/>
        </a:p>
      </dgm:t>
    </dgm:pt>
    <dgm:pt modelId="{D0A3EF28-5E95-4C43-A8CF-CDE0EAB31B43}" type="sibTrans" cxnId="{B7170CC1-D2A2-45FB-A02D-290C5BEEE954}">
      <dgm:prSet/>
      <dgm:spPr/>
      <dgm:t>
        <a:bodyPr/>
        <a:lstStyle/>
        <a:p>
          <a:endParaRPr lang="en-US"/>
        </a:p>
      </dgm:t>
    </dgm:pt>
    <dgm:pt modelId="{8089A68A-4B4E-440A-A5A6-940FADAA3A5D}">
      <dgm:prSet custT="1"/>
      <dgm:spPr/>
      <dgm:t>
        <a:bodyPr/>
        <a:lstStyle/>
        <a:p>
          <a:endParaRPr lang="en-US" sz="2400" dirty="0"/>
        </a:p>
      </dgm:t>
    </dgm:pt>
    <dgm:pt modelId="{F5BF51C8-3A68-4B14-984A-5BB0104C6D98}" type="parTrans" cxnId="{4B13B7CD-3213-4515-8CA8-3684183FD48F}">
      <dgm:prSet/>
      <dgm:spPr/>
      <dgm:t>
        <a:bodyPr/>
        <a:lstStyle/>
        <a:p>
          <a:endParaRPr lang="en-US"/>
        </a:p>
      </dgm:t>
    </dgm:pt>
    <dgm:pt modelId="{14D230CE-99BC-41E5-BF85-9CB476C6B50F}" type="sibTrans" cxnId="{4B13B7CD-3213-4515-8CA8-3684183FD48F}">
      <dgm:prSet/>
      <dgm:spPr/>
      <dgm:t>
        <a:bodyPr/>
        <a:lstStyle/>
        <a:p>
          <a:endParaRPr lang="en-US"/>
        </a:p>
      </dgm:t>
    </dgm:pt>
    <dgm:pt modelId="{E3BC72D0-A0A4-4287-B7B8-6BB39C3CEC39}">
      <dgm:prSet custT="1"/>
      <dgm:spPr/>
      <dgm:t>
        <a:bodyPr/>
        <a:lstStyle/>
        <a:p>
          <a:endParaRPr lang="en-US" sz="2400" dirty="0"/>
        </a:p>
      </dgm:t>
    </dgm:pt>
    <dgm:pt modelId="{8C6FFAF0-02DD-4432-BD73-96743ADE1AEC}" type="parTrans" cxnId="{A01B3118-8DF7-4EE1-949C-14093F81A261}">
      <dgm:prSet/>
      <dgm:spPr/>
      <dgm:t>
        <a:bodyPr/>
        <a:lstStyle/>
        <a:p>
          <a:endParaRPr lang="en-US"/>
        </a:p>
      </dgm:t>
    </dgm:pt>
    <dgm:pt modelId="{5EBB348A-CCFB-48FE-AA30-E022A29A938F}" type="sibTrans" cxnId="{A01B3118-8DF7-4EE1-949C-14093F81A261}">
      <dgm:prSet/>
      <dgm:spPr/>
      <dgm:t>
        <a:bodyPr/>
        <a:lstStyle/>
        <a:p>
          <a:endParaRPr lang="en-US"/>
        </a:p>
      </dgm:t>
    </dgm:pt>
    <dgm:pt modelId="{A6864CC9-0D40-4C89-A4FA-62E424BE99A9}">
      <dgm:prSet custT="1"/>
      <dgm:spPr/>
      <dgm:t>
        <a:bodyPr/>
        <a:lstStyle/>
        <a:p>
          <a:endParaRPr lang="en-US" sz="2400" dirty="0"/>
        </a:p>
      </dgm:t>
    </dgm:pt>
    <dgm:pt modelId="{1A4C1B80-A71A-4029-B2E9-53287F30FFB4}" type="parTrans" cxnId="{80E445C1-38C9-4C4B-BD9F-975E164AB0E0}">
      <dgm:prSet/>
      <dgm:spPr/>
      <dgm:t>
        <a:bodyPr/>
        <a:lstStyle/>
        <a:p>
          <a:endParaRPr lang="en-US"/>
        </a:p>
      </dgm:t>
    </dgm:pt>
    <dgm:pt modelId="{F90F8618-5729-4DCE-8F14-D3743DBD8299}" type="sibTrans" cxnId="{80E445C1-38C9-4C4B-BD9F-975E164AB0E0}">
      <dgm:prSet/>
      <dgm:spPr/>
      <dgm:t>
        <a:bodyPr/>
        <a:lstStyle/>
        <a:p>
          <a:endParaRPr lang="en-US"/>
        </a:p>
      </dgm:t>
    </dgm:pt>
    <dgm:pt modelId="{A442ADE8-0847-4B90-BA15-12F4657828B5}">
      <dgm:prSet custT="1"/>
      <dgm:spPr/>
      <dgm:t>
        <a:bodyPr/>
        <a:lstStyle/>
        <a:p>
          <a:endParaRPr lang="en-US" sz="2400" dirty="0"/>
        </a:p>
      </dgm:t>
    </dgm:pt>
    <dgm:pt modelId="{36AD70CF-3858-4551-96BC-BF02F79CFBB9}" type="parTrans" cxnId="{F64AD04E-FE25-4EA3-A065-06ECB67FC80C}">
      <dgm:prSet/>
      <dgm:spPr/>
      <dgm:t>
        <a:bodyPr/>
        <a:lstStyle/>
        <a:p>
          <a:endParaRPr lang="en-US"/>
        </a:p>
      </dgm:t>
    </dgm:pt>
    <dgm:pt modelId="{66A144B7-9717-4F34-8E95-87A3BA2DE715}" type="sibTrans" cxnId="{F64AD04E-FE25-4EA3-A065-06ECB67FC80C}">
      <dgm:prSet/>
      <dgm:spPr/>
      <dgm:t>
        <a:bodyPr/>
        <a:lstStyle/>
        <a:p>
          <a:endParaRPr lang="en-US"/>
        </a:p>
      </dgm:t>
    </dgm:pt>
    <dgm:pt modelId="{409B5BBB-9554-42E7-8152-17F54953D99F}">
      <dgm:prSet custT="1"/>
      <dgm:spPr/>
      <dgm:t>
        <a:bodyPr/>
        <a:lstStyle/>
        <a:p>
          <a:endParaRPr lang="en-US" sz="2400" dirty="0"/>
        </a:p>
      </dgm:t>
    </dgm:pt>
    <dgm:pt modelId="{1525D074-2C12-4E7F-BBD1-89B0213F3F33}" type="parTrans" cxnId="{6A20CB44-10C4-4F08-8937-DBE4D4E31BD3}">
      <dgm:prSet/>
      <dgm:spPr/>
      <dgm:t>
        <a:bodyPr/>
        <a:lstStyle/>
        <a:p>
          <a:endParaRPr lang="en-US"/>
        </a:p>
      </dgm:t>
    </dgm:pt>
    <dgm:pt modelId="{91720DE9-4400-49F8-A600-DAA583D5EEA8}" type="sibTrans" cxnId="{6A20CB44-10C4-4F08-8937-DBE4D4E31BD3}">
      <dgm:prSet/>
      <dgm:spPr/>
      <dgm:t>
        <a:bodyPr/>
        <a:lstStyle/>
        <a:p>
          <a:endParaRPr lang="en-US"/>
        </a:p>
      </dgm:t>
    </dgm:pt>
    <dgm:pt modelId="{280289A1-79CB-48DE-80DC-F41AF54A3535}">
      <dgm:prSet custT="1"/>
      <dgm:spPr/>
      <dgm:t>
        <a:bodyPr/>
        <a:lstStyle/>
        <a:p>
          <a:endParaRPr lang="en-US" sz="2400" dirty="0"/>
        </a:p>
      </dgm:t>
    </dgm:pt>
    <dgm:pt modelId="{18781292-A74E-44D1-9CF1-2D4624659451}" type="parTrans" cxnId="{F5742F6B-61EE-4B6C-BE8D-F8DD8BCF7E17}">
      <dgm:prSet/>
      <dgm:spPr/>
      <dgm:t>
        <a:bodyPr/>
        <a:lstStyle/>
        <a:p>
          <a:endParaRPr lang="en-US"/>
        </a:p>
      </dgm:t>
    </dgm:pt>
    <dgm:pt modelId="{8879CF0B-6866-4A79-A180-6F19C807F9AB}" type="sibTrans" cxnId="{F5742F6B-61EE-4B6C-BE8D-F8DD8BCF7E17}">
      <dgm:prSet/>
      <dgm:spPr/>
      <dgm:t>
        <a:bodyPr/>
        <a:lstStyle/>
        <a:p>
          <a:endParaRPr lang="en-US"/>
        </a:p>
      </dgm:t>
    </dgm:pt>
    <dgm:pt modelId="{2BBA4E40-9D7B-44B3-AA54-02F3476F25C4}">
      <dgm:prSet custT="1"/>
      <dgm:spPr/>
      <dgm:t>
        <a:bodyPr/>
        <a:lstStyle/>
        <a:p>
          <a:r>
            <a:rPr lang="en-US" sz="1800" dirty="0"/>
            <a:t>Task 8.1: 30% Submission Report &amp; Presentation</a:t>
          </a:r>
        </a:p>
      </dgm:t>
    </dgm:pt>
    <dgm:pt modelId="{249FE353-A21D-4273-AC78-D922679B32D6}" type="parTrans" cxnId="{330712A6-E226-4F2E-96F2-ABCA78BAEEC0}">
      <dgm:prSet/>
      <dgm:spPr/>
      <dgm:t>
        <a:bodyPr/>
        <a:lstStyle/>
        <a:p>
          <a:endParaRPr lang="en-US"/>
        </a:p>
      </dgm:t>
    </dgm:pt>
    <dgm:pt modelId="{B4DE3EAD-53F5-4882-BA4D-EBBA2B257639}" type="sibTrans" cxnId="{330712A6-E226-4F2E-96F2-ABCA78BAEEC0}">
      <dgm:prSet/>
      <dgm:spPr/>
      <dgm:t>
        <a:bodyPr/>
        <a:lstStyle/>
        <a:p>
          <a:endParaRPr lang="en-US"/>
        </a:p>
      </dgm:t>
    </dgm:pt>
    <dgm:pt modelId="{CB86F7D3-34CD-4874-B7B9-6EE360533E88}">
      <dgm:prSet custT="1"/>
      <dgm:spPr/>
      <dgm:t>
        <a:bodyPr/>
        <a:lstStyle/>
        <a:p>
          <a:r>
            <a:rPr lang="en-US" sz="1800" dirty="0"/>
            <a:t>Task 8.2: 60% Submission Report &amp; Presentation</a:t>
          </a:r>
        </a:p>
      </dgm:t>
    </dgm:pt>
    <dgm:pt modelId="{102077BC-F0E2-4916-891B-FABD5025DB49}" type="parTrans" cxnId="{3B567AF9-0A50-4DA9-84BE-7E6FD8B69ED1}">
      <dgm:prSet/>
      <dgm:spPr/>
      <dgm:t>
        <a:bodyPr/>
        <a:lstStyle/>
        <a:p>
          <a:endParaRPr lang="en-US"/>
        </a:p>
      </dgm:t>
    </dgm:pt>
    <dgm:pt modelId="{60962414-990D-475F-BB4B-E237354FDF27}" type="sibTrans" cxnId="{3B567AF9-0A50-4DA9-84BE-7E6FD8B69ED1}">
      <dgm:prSet/>
      <dgm:spPr/>
      <dgm:t>
        <a:bodyPr/>
        <a:lstStyle/>
        <a:p>
          <a:endParaRPr lang="en-US"/>
        </a:p>
      </dgm:t>
    </dgm:pt>
    <dgm:pt modelId="{8266CDC7-0559-4445-91E2-BEEFDCFBF7CA}">
      <dgm:prSet custT="1"/>
      <dgm:spPr/>
      <dgm:t>
        <a:bodyPr/>
        <a:lstStyle/>
        <a:p>
          <a:r>
            <a:rPr lang="en-US" sz="1800" dirty="0"/>
            <a:t>Task 8.3: 90% Submission Report &amp; Presentation</a:t>
          </a:r>
        </a:p>
      </dgm:t>
    </dgm:pt>
    <dgm:pt modelId="{339018DD-C0FE-4CB1-B0FA-5A3995696062}" type="parTrans" cxnId="{88C508AB-939C-4E4C-992A-5874F228A0A5}">
      <dgm:prSet/>
      <dgm:spPr/>
      <dgm:t>
        <a:bodyPr/>
        <a:lstStyle/>
        <a:p>
          <a:endParaRPr lang="en-US"/>
        </a:p>
      </dgm:t>
    </dgm:pt>
    <dgm:pt modelId="{BAD35791-83BF-4E19-8BB9-6E843B7B4DED}" type="sibTrans" cxnId="{88C508AB-939C-4E4C-992A-5874F228A0A5}">
      <dgm:prSet/>
      <dgm:spPr/>
      <dgm:t>
        <a:bodyPr/>
        <a:lstStyle/>
        <a:p>
          <a:endParaRPr lang="en-US"/>
        </a:p>
      </dgm:t>
    </dgm:pt>
    <dgm:pt modelId="{3AB14C52-CFD7-4B80-B884-84C31CDFEE0A}">
      <dgm:prSet custT="1"/>
      <dgm:spPr/>
      <dgm:t>
        <a:bodyPr/>
        <a:lstStyle/>
        <a:p>
          <a:r>
            <a:rPr lang="en-US" sz="1800" dirty="0"/>
            <a:t>Task 8.4: Video of Testing</a:t>
          </a:r>
        </a:p>
      </dgm:t>
    </dgm:pt>
    <dgm:pt modelId="{7942AEF6-8208-40D0-B749-C1BB10D9D8E4}" type="parTrans" cxnId="{014B83F1-16AB-4607-914A-E7B24A9129CA}">
      <dgm:prSet/>
      <dgm:spPr/>
      <dgm:t>
        <a:bodyPr/>
        <a:lstStyle/>
        <a:p>
          <a:endParaRPr lang="en-US"/>
        </a:p>
      </dgm:t>
    </dgm:pt>
    <dgm:pt modelId="{DF47CAC3-40B7-40F4-BEA1-30A22909D46D}" type="sibTrans" cxnId="{014B83F1-16AB-4607-914A-E7B24A9129CA}">
      <dgm:prSet/>
      <dgm:spPr/>
      <dgm:t>
        <a:bodyPr/>
        <a:lstStyle/>
        <a:p>
          <a:endParaRPr lang="en-US"/>
        </a:p>
      </dgm:t>
    </dgm:pt>
    <dgm:pt modelId="{54CF1684-250E-46FC-9B85-736AE3E8A4B9}">
      <dgm:prSet custT="1"/>
      <dgm:spPr/>
      <dgm:t>
        <a:bodyPr/>
        <a:lstStyle/>
        <a:p>
          <a:r>
            <a:rPr lang="en-US" sz="1800" dirty="0"/>
            <a:t>Task 8.5: Website</a:t>
          </a:r>
        </a:p>
      </dgm:t>
    </dgm:pt>
    <dgm:pt modelId="{B137FA6B-52E5-44E5-A10F-2ABED4E4530A}" type="parTrans" cxnId="{7B6D2D19-7193-4899-9427-F8A347163491}">
      <dgm:prSet/>
      <dgm:spPr/>
      <dgm:t>
        <a:bodyPr/>
        <a:lstStyle/>
        <a:p>
          <a:endParaRPr lang="en-US"/>
        </a:p>
      </dgm:t>
    </dgm:pt>
    <dgm:pt modelId="{A7AA1F08-418D-4B0C-9CD4-AECF87F30D5C}" type="sibTrans" cxnId="{7B6D2D19-7193-4899-9427-F8A347163491}">
      <dgm:prSet/>
      <dgm:spPr/>
      <dgm:t>
        <a:bodyPr/>
        <a:lstStyle/>
        <a:p>
          <a:endParaRPr lang="en-US"/>
        </a:p>
      </dgm:t>
    </dgm:pt>
    <dgm:pt modelId="{D3BC2886-12C1-4CC7-BECB-68B08BD69B2B}">
      <dgm:prSet custT="1"/>
      <dgm:spPr/>
      <dgm:t>
        <a:bodyPr/>
        <a:lstStyle/>
        <a:p>
          <a:r>
            <a:rPr lang="en-US" sz="1800" dirty="0"/>
            <a:t>Task 8.6: Final Report for CENE 486 and the PCI Big Beam Competition</a:t>
          </a:r>
        </a:p>
      </dgm:t>
    </dgm:pt>
    <dgm:pt modelId="{85CA1667-CA0B-4DCE-8325-BC20552FF451}" type="parTrans" cxnId="{7542B154-6AB9-48A0-B7B0-ECB76A75E639}">
      <dgm:prSet/>
      <dgm:spPr/>
      <dgm:t>
        <a:bodyPr/>
        <a:lstStyle/>
        <a:p>
          <a:endParaRPr lang="en-US"/>
        </a:p>
      </dgm:t>
    </dgm:pt>
    <dgm:pt modelId="{EC68F9A4-090C-471B-97F5-DEA71B341237}" type="sibTrans" cxnId="{7542B154-6AB9-48A0-B7B0-ECB76A75E639}">
      <dgm:prSet/>
      <dgm:spPr/>
      <dgm:t>
        <a:bodyPr/>
        <a:lstStyle/>
        <a:p>
          <a:endParaRPr lang="en-US"/>
        </a:p>
      </dgm:t>
    </dgm:pt>
    <dgm:pt modelId="{96CC8704-0F74-4C04-830F-524EF5A96515}">
      <dgm:prSet custT="1"/>
      <dgm:spPr/>
      <dgm:t>
        <a:bodyPr/>
        <a:lstStyle/>
        <a:p>
          <a:r>
            <a:rPr lang="en-US" sz="1800" dirty="0"/>
            <a:t>Task 8.7: Final Presentation</a:t>
          </a:r>
        </a:p>
      </dgm:t>
    </dgm:pt>
    <dgm:pt modelId="{A8A78452-7254-45B4-9F7F-9DB4DDC12204}" type="parTrans" cxnId="{6475C452-8FB7-4AA8-9DB3-086A95DA87F0}">
      <dgm:prSet/>
      <dgm:spPr/>
      <dgm:t>
        <a:bodyPr/>
        <a:lstStyle/>
        <a:p>
          <a:endParaRPr lang="en-US"/>
        </a:p>
      </dgm:t>
    </dgm:pt>
    <dgm:pt modelId="{5DC5DBE9-8860-43BC-AE03-992E9D21C8C4}" type="sibTrans" cxnId="{6475C452-8FB7-4AA8-9DB3-086A95DA87F0}">
      <dgm:prSet/>
      <dgm:spPr/>
      <dgm:t>
        <a:bodyPr/>
        <a:lstStyle/>
        <a:p>
          <a:endParaRPr lang="en-US"/>
        </a:p>
      </dgm:t>
    </dgm:pt>
    <dgm:pt modelId="{2FC8E277-8445-48C1-9B97-BAF6B67CADD0}">
      <dgm:prSet custT="1"/>
      <dgm:spPr/>
      <dgm:t>
        <a:bodyPr/>
        <a:lstStyle/>
        <a:p>
          <a:endParaRPr lang="en-US" sz="1800" dirty="0"/>
        </a:p>
      </dgm:t>
    </dgm:pt>
    <dgm:pt modelId="{EB67563B-3F26-42EF-8E96-0B29FC14F40C}" type="parTrans" cxnId="{C8B068F1-93CC-4DE1-B963-0A2CD210F404}">
      <dgm:prSet/>
      <dgm:spPr/>
      <dgm:t>
        <a:bodyPr/>
        <a:lstStyle/>
        <a:p>
          <a:endParaRPr lang="en-US"/>
        </a:p>
      </dgm:t>
    </dgm:pt>
    <dgm:pt modelId="{D9DB11BD-8BE9-42B8-A01B-1D5883D8917C}" type="sibTrans" cxnId="{C8B068F1-93CC-4DE1-B963-0A2CD210F404}">
      <dgm:prSet/>
      <dgm:spPr/>
      <dgm:t>
        <a:bodyPr/>
        <a:lstStyle/>
        <a:p>
          <a:endParaRPr lang="en-US"/>
        </a:p>
      </dgm:t>
    </dgm:pt>
    <dgm:pt modelId="{841822AC-05B4-4417-A9A9-A5677979A6AC}">
      <dgm:prSet custT="1"/>
      <dgm:spPr/>
      <dgm:t>
        <a:bodyPr/>
        <a:lstStyle/>
        <a:p>
          <a:endParaRPr lang="en-US" sz="1800" dirty="0"/>
        </a:p>
      </dgm:t>
    </dgm:pt>
    <dgm:pt modelId="{6EF334A9-084D-485D-A931-17703756E1D1}" type="parTrans" cxnId="{2759DC03-82F6-4315-ADFF-F58DC4E14D94}">
      <dgm:prSet/>
      <dgm:spPr/>
      <dgm:t>
        <a:bodyPr/>
        <a:lstStyle/>
        <a:p>
          <a:endParaRPr lang="en-US"/>
        </a:p>
      </dgm:t>
    </dgm:pt>
    <dgm:pt modelId="{BC24352D-3C03-4B56-BE89-211DEF79AC98}" type="sibTrans" cxnId="{2759DC03-82F6-4315-ADFF-F58DC4E14D94}">
      <dgm:prSet/>
      <dgm:spPr/>
      <dgm:t>
        <a:bodyPr/>
        <a:lstStyle/>
        <a:p>
          <a:endParaRPr lang="en-US"/>
        </a:p>
      </dgm:t>
    </dgm:pt>
    <dgm:pt modelId="{706CB23B-8306-493A-9D1C-63BCB96AEDAF}" type="pres">
      <dgm:prSet presAssocID="{C6FE6D7D-A62F-423C-AE60-3BE44BE17867}" presName="Name0" presStyleCnt="0">
        <dgm:presLayoutVars>
          <dgm:dir/>
          <dgm:animLvl val="lvl"/>
          <dgm:resizeHandles val="exact"/>
        </dgm:presLayoutVars>
      </dgm:prSet>
      <dgm:spPr/>
    </dgm:pt>
    <dgm:pt modelId="{C770721C-DF10-40D4-B104-71EADB21CF26}" type="pres">
      <dgm:prSet presAssocID="{B43E4FC2-5657-4F42-9FF8-1DEC911FC5E3}" presName="linNode" presStyleCnt="0"/>
      <dgm:spPr/>
    </dgm:pt>
    <dgm:pt modelId="{AF4454F0-84CB-473C-A928-7F144E6820A1}" type="pres">
      <dgm:prSet presAssocID="{B43E4FC2-5657-4F42-9FF8-1DEC911FC5E3}" presName="parentText" presStyleLbl="node1" presStyleIdx="0" presStyleCnt="2" custLinFactNeighborX="347" custLinFactNeighborY="-34306">
        <dgm:presLayoutVars>
          <dgm:chMax val="1"/>
          <dgm:bulletEnabled val="1"/>
        </dgm:presLayoutVars>
      </dgm:prSet>
      <dgm:spPr/>
    </dgm:pt>
    <dgm:pt modelId="{982FA9CE-8247-4BE5-8F3A-74EC504861B8}" type="pres">
      <dgm:prSet presAssocID="{B43E4FC2-5657-4F42-9FF8-1DEC911FC5E3}" presName="descendantText" presStyleLbl="alignAccFollowNode1" presStyleIdx="0" presStyleCnt="2">
        <dgm:presLayoutVars>
          <dgm:bulletEnabled val="1"/>
        </dgm:presLayoutVars>
      </dgm:prSet>
      <dgm:spPr/>
    </dgm:pt>
    <dgm:pt modelId="{B7D37874-2F69-4E37-BCD3-1A6D88FE1E9F}" type="pres">
      <dgm:prSet presAssocID="{05625735-F996-4739-AF45-63A48AE5A99B}" presName="sp" presStyleCnt="0"/>
      <dgm:spPr/>
    </dgm:pt>
    <dgm:pt modelId="{F26E717E-6EA4-4F14-AD93-BE023D423CAE}" type="pres">
      <dgm:prSet presAssocID="{EDB9D243-F63D-423C-A146-C43334059895}" presName="linNode" presStyleCnt="0"/>
      <dgm:spPr/>
    </dgm:pt>
    <dgm:pt modelId="{C6159899-05D1-46E5-8745-52EE3746B37D}" type="pres">
      <dgm:prSet presAssocID="{EDB9D243-F63D-423C-A146-C43334059895}" presName="parentText" presStyleLbl="node1" presStyleIdx="1" presStyleCnt="2" custScaleX="100222" custScaleY="134222">
        <dgm:presLayoutVars>
          <dgm:chMax val="1"/>
          <dgm:bulletEnabled val="1"/>
        </dgm:presLayoutVars>
      </dgm:prSet>
      <dgm:spPr/>
    </dgm:pt>
    <dgm:pt modelId="{889E44EE-9B3B-476A-9AB8-D99B3C3911E4}" type="pres">
      <dgm:prSet presAssocID="{EDB9D243-F63D-423C-A146-C43334059895}" presName="descendantText" presStyleLbl="alignAccFollowNode1" presStyleIdx="1" presStyleCnt="2" custScaleY="127110">
        <dgm:presLayoutVars>
          <dgm:bulletEnabled val="1"/>
        </dgm:presLayoutVars>
      </dgm:prSet>
      <dgm:spPr/>
    </dgm:pt>
  </dgm:ptLst>
  <dgm:cxnLst>
    <dgm:cxn modelId="{2759DC03-82F6-4315-ADFF-F58DC4E14D94}" srcId="{EDB9D243-F63D-423C-A146-C43334059895}" destId="{841822AC-05B4-4417-A9A9-A5677979A6AC}" srcOrd="8" destOrd="0" parTransId="{6EF334A9-084D-485D-A931-17703756E1D1}" sibTransId="{BC24352D-3C03-4B56-BE89-211DEF79AC98}"/>
    <dgm:cxn modelId="{F9ECF909-7FE3-4EA2-A6D2-F66333A1ABAD}" srcId="{B43E4FC2-5657-4F42-9FF8-1DEC911FC5E3}" destId="{DC192E40-E2CE-44F7-90FC-88CAECFC9F00}" srcOrd="8" destOrd="0" parTransId="{392B2752-481A-4220-9E09-A3E50FEB66B4}" sibTransId="{7CF0B9AE-CC28-4435-814C-5C139F794FE6}"/>
    <dgm:cxn modelId="{A01B3118-8DF7-4EE1-949C-14093F81A261}" srcId="{B43E4FC2-5657-4F42-9FF8-1DEC911FC5E3}" destId="{E3BC72D0-A0A4-4287-B7B8-6BB39C3CEC39}" srcOrd="0" destOrd="0" parTransId="{8C6FFAF0-02DD-4432-BD73-96743ADE1AEC}" sibTransId="{5EBB348A-CCFB-48FE-AA30-E022A29A938F}"/>
    <dgm:cxn modelId="{7B6D2D19-7193-4899-9427-F8A347163491}" srcId="{EDB9D243-F63D-423C-A146-C43334059895}" destId="{54CF1684-250E-46FC-9B85-736AE3E8A4B9}" srcOrd="5" destOrd="0" parTransId="{B137FA6B-52E5-44E5-A10F-2ABED4E4530A}" sibTransId="{A7AA1F08-418D-4B0C-9CD4-AECF87F30D5C}"/>
    <dgm:cxn modelId="{C6867319-2016-48F1-8A98-7D90C951CFF9}" type="presOf" srcId="{1CFC4BCF-ACEA-44DF-A1B3-CEA7D6DA9BE7}" destId="{982FA9CE-8247-4BE5-8F3A-74EC504861B8}" srcOrd="0" destOrd="5" presId="urn:microsoft.com/office/officeart/2005/8/layout/vList5"/>
    <dgm:cxn modelId="{D308131F-51F4-48A8-8C9F-8508866C720A}" srcId="{B43E4FC2-5657-4F42-9FF8-1DEC911FC5E3}" destId="{C45A029C-904D-44B2-B43D-69C3E0204541}" srcOrd="4" destOrd="0" parTransId="{8EA4DC56-7003-4EF9-8F46-2C5DC34D071E}" sibTransId="{715E53F8-FB6F-48C4-B94D-D5F8C042EA07}"/>
    <dgm:cxn modelId="{E2E6F62A-1C3D-4BF7-B018-8404211BBADA}" srcId="{B43E4FC2-5657-4F42-9FF8-1DEC911FC5E3}" destId="{1CFC4BCF-ACEA-44DF-A1B3-CEA7D6DA9BE7}" srcOrd="5" destOrd="0" parTransId="{B2BFE010-24D4-4FF0-9B06-D00C269A4EA4}" sibTransId="{C801F54A-B336-4ADB-B31E-411563A527C0}"/>
    <dgm:cxn modelId="{68F9D82D-F020-4839-A241-207BCF909E9F}" type="presOf" srcId="{C6FE6D7D-A62F-423C-AE60-3BE44BE17867}" destId="{706CB23B-8306-493A-9D1C-63BCB96AEDAF}" srcOrd="0" destOrd="0" presId="urn:microsoft.com/office/officeart/2005/8/layout/vList5"/>
    <dgm:cxn modelId="{91838D3B-6EA4-4B15-BC9F-BFC3E881DD43}" type="presOf" srcId="{8266CDC7-0559-4445-91E2-BEEFDCFBF7CA}" destId="{889E44EE-9B3B-476A-9AB8-D99B3C3911E4}" srcOrd="0" destOrd="3" presId="urn:microsoft.com/office/officeart/2005/8/layout/vList5"/>
    <dgm:cxn modelId="{7156ED3B-7D4A-4101-A234-87276F47F7D1}" type="presOf" srcId="{2FC8E277-8445-48C1-9B97-BAF6B67CADD0}" destId="{889E44EE-9B3B-476A-9AB8-D99B3C3911E4}" srcOrd="0" destOrd="0" presId="urn:microsoft.com/office/officeart/2005/8/layout/vList5"/>
    <dgm:cxn modelId="{42238543-1035-4FEC-9F7A-35E261D47CAA}" type="presOf" srcId="{3AB14C52-CFD7-4B80-B884-84C31CDFEE0A}" destId="{889E44EE-9B3B-476A-9AB8-D99B3C3911E4}" srcOrd="0" destOrd="4" presId="urn:microsoft.com/office/officeart/2005/8/layout/vList5"/>
    <dgm:cxn modelId="{51090744-B2C8-4438-B75D-980AEE24C92C}" type="presOf" srcId="{A6864CC9-0D40-4C89-A4FA-62E424BE99A9}" destId="{982FA9CE-8247-4BE5-8F3A-74EC504861B8}" srcOrd="0" destOrd="1" presId="urn:microsoft.com/office/officeart/2005/8/layout/vList5"/>
    <dgm:cxn modelId="{6F09C564-F479-46B5-8B9A-A01E3F26C7AC}" type="presOf" srcId="{54CF1684-250E-46FC-9B85-736AE3E8A4B9}" destId="{889E44EE-9B3B-476A-9AB8-D99B3C3911E4}" srcOrd="0" destOrd="5" presId="urn:microsoft.com/office/officeart/2005/8/layout/vList5"/>
    <dgm:cxn modelId="{6A20CB44-10C4-4F08-8937-DBE4D4E31BD3}" srcId="{B43E4FC2-5657-4F42-9FF8-1DEC911FC5E3}" destId="{409B5BBB-9554-42E7-8152-17F54953D99F}" srcOrd="3" destOrd="0" parTransId="{1525D074-2C12-4E7F-BBD1-89B0213F3F33}" sibTransId="{91720DE9-4400-49F8-A600-DAA583D5EEA8}"/>
    <dgm:cxn modelId="{F274AB46-5C8F-4106-84C7-96D55F425035}" srcId="{B43E4FC2-5657-4F42-9FF8-1DEC911FC5E3}" destId="{552E6DD2-230B-462E-A6D5-DE063346D778}" srcOrd="9" destOrd="0" parTransId="{3B756BCE-0AB5-4F0D-BF85-DFD3B6DE6058}" sibTransId="{691C56E7-8B12-4643-A81A-9F34193210A6}"/>
    <dgm:cxn modelId="{F5742F6B-61EE-4B6C-BE8D-F8DD8BCF7E17}" srcId="{B43E4FC2-5657-4F42-9FF8-1DEC911FC5E3}" destId="{280289A1-79CB-48DE-80DC-F41AF54A3535}" srcOrd="10" destOrd="0" parTransId="{18781292-A74E-44D1-9CF1-2D4624659451}" sibTransId="{8879CF0B-6866-4A79-A180-6F19C807F9AB}"/>
    <dgm:cxn modelId="{F64AD04E-FE25-4EA3-A065-06ECB67FC80C}" srcId="{B43E4FC2-5657-4F42-9FF8-1DEC911FC5E3}" destId="{A442ADE8-0847-4B90-BA15-12F4657828B5}" srcOrd="2" destOrd="0" parTransId="{36AD70CF-3858-4551-96BC-BF02F79CFBB9}" sibTransId="{66A144B7-9717-4F34-8E95-87A3BA2DE715}"/>
    <dgm:cxn modelId="{6475C452-8FB7-4AA8-9DB3-086A95DA87F0}" srcId="{EDB9D243-F63D-423C-A146-C43334059895}" destId="{96CC8704-0F74-4C04-830F-524EF5A96515}" srcOrd="7" destOrd="0" parTransId="{A8A78452-7254-45B4-9F7F-9DB4DDC12204}" sibTransId="{5DC5DBE9-8860-43BC-AE03-992E9D21C8C4}"/>
    <dgm:cxn modelId="{7A443573-10C8-4DCF-B2FF-277B9E0C6AB7}" type="presOf" srcId="{409B5BBB-9554-42E7-8152-17F54953D99F}" destId="{982FA9CE-8247-4BE5-8F3A-74EC504861B8}" srcOrd="0" destOrd="3" presId="urn:microsoft.com/office/officeart/2005/8/layout/vList5"/>
    <dgm:cxn modelId="{439FB173-6D47-4C84-9B71-440B782F317D}" type="presOf" srcId="{841822AC-05B4-4417-A9A9-A5677979A6AC}" destId="{889E44EE-9B3B-476A-9AB8-D99B3C3911E4}" srcOrd="0" destOrd="8" presId="urn:microsoft.com/office/officeart/2005/8/layout/vList5"/>
    <dgm:cxn modelId="{7542B154-6AB9-48A0-B7B0-ECB76A75E639}" srcId="{EDB9D243-F63D-423C-A146-C43334059895}" destId="{D3BC2886-12C1-4CC7-BECB-68B08BD69B2B}" srcOrd="6" destOrd="0" parTransId="{85CA1667-CA0B-4DCE-8325-BC20552FF451}" sibTransId="{EC68F9A4-090C-471B-97F5-DEA71B341237}"/>
    <dgm:cxn modelId="{A3597875-17CF-403C-A871-EE7DC3032A4D}" type="presOf" srcId="{E3BC72D0-A0A4-4287-B7B8-6BB39C3CEC39}" destId="{982FA9CE-8247-4BE5-8F3A-74EC504861B8}" srcOrd="0" destOrd="0" presId="urn:microsoft.com/office/officeart/2005/8/layout/vList5"/>
    <dgm:cxn modelId="{9CAB788C-C163-49E2-9703-70B6F6F76B64}" srcId="{C6FE6D7D-A62F-423C-AE60-3BE44BE17867}" destId="{EDB9D243-F63D-423C-A146-C43334059895}" srcOrd="1" destOrd="0" parTransId="{F4273CB9-B8A0-4A29-B435-9BD75547FA43}" sibTransId="{23438427-1AFE-4E92-BB65-A172EF5CD436}"/>
    <dgm:cxn modelId="{6036528D-7590-45E6-835A-C4FFBA0D674C}" srcId="{C6FE6D7D-A62F-423C-AE60-3BE44BE17867}" destId="{B43E4FC2-5657-4F42-9FF8-1DEC911FC5E3}" srcOrd="0" destOrd="0" parTransId="{F91EACFB-6B1A-4AEF-8021-3A20F7EF9AFB}" sibTransId="{05625735-F996-4739-AF45-63A48AE5A99B}"/>
    <dgm:cxn modelId="{341FA9A2-79F0-42B5-B88B-FFD3FD22B00B}" type="presOf" srcId="{D3BC2886-12C1-4CC7-BECB-68B08BD69B2B}" destId="{889E44EE-9B3B-476A-9AB8-D99B3C3911E4}" srcOrd="0" destOrd="6" presId="urn:microsoft.com/office/officeart/2005/8/layout/vList5"/>
    <dgm:cxn modelId="{330712A6-E226-4F2E-96F2-ABCA78BAEEC0}" srcId="{EDB9D243-F63D-423C-A146-C43334059895}" destId="{2BBA4E40-9D7B-44B3-AA54-02F3476F25C4}" srcOrd="1" destOrd="0" parTransId="{249FE353-A21D-4273-AC78-D922679B32D6}" sibTransId="{B4DE3EAD-53F5-4882-BA4D-EBBA2B257639}"/>
    <dgm:cxn modelId="{333051A7-5B65-46DB-81A8-7686EF693095}" type="presOf" srcId="{DC192E40-E2CE-44F7-90FC-88CAECFC9F00}" destId="{982FA9CE-8247-4BE5-8F3A-74EC504861B8}" srcOrd="0" destOrd="8" presId="urn:microsoft.com/office/officeart/2005/8/layout/vList5"/>
    <dgm:cxn modelId="{88C508AB-939C-4E4C-992A-5874F228A0A5}" srcId="{EDB9D243-F63D-423C-A146-C43334059895}" destId="{8266CDC7-0559-4445-91E2-BEEFDCFBF7CA}" srcOrd="3" destOrd="0" parTransId="{339018DD-C0FE-4CB1-B0FA-5A3995696062}" sibTransId="{BAD35791-83BF-4E19-8BB9-6E843B7B4DED}"/>
    <dgm:cxn modelId="{C5359EBB-4B60-438D-8E9A-A209E2441434}" type="presOf" srcId="{C45A029C-904D-44B2-B43D-69C3E0204541}" destId="{982FA9CE-8247-4BE5-8F3A-74EC504861B8}" srcOrd="0" destOrd="4" presId="urn:microsoft.com/office/officeart/2005/8/layout/vList5"/>
    <dgm:cxn modelId="{5622B5BB-710C-45FD-A27F-36846762F33B}" type="presOf" srcId="{D7E7342D-7497-4D16-BB88-F3C49A734795}" destId="{982FA9CE-8247-4BE5-8F3A-74EC504861B8}" srcOrd="0" destOrd="6" presId="urn:microsoft.com/office/officeart/2005/8/layout/vList5"/>
    <dgm:cxn modelId="{7B6788BF-ACC7-4C17-9E4C-EE43EB89CFAE}" type="presOf" srcId="{CB86F7D3-34CD-4874-B7B9-6EE360533E88}" destId="{889E44EE-9B3B-476A-9AB8-D99B3C3911E4}" srcOrd="0" destOrd="2" presId="urn:microsoft.com/office/officeart/2005/8/layout/vList5"/>
    <dgm:cxn modelId="{B7170CC1-D2A2-45FB-A02D-290C5BEEE954}" srcId="{B43E4FC2-5657-4F42-9FF8-1DEC911FC5E3}" destId="{D7E7342D-7497-4D16-BB88-F3C49A734795}" srcOrd="6" destOrd="0" parTransId="{C02FEE1F-D5B5-4072-8298-98B4C322CE8F}" sibTransId="{D0A3EF28-5E95-4C43-A8CF-CDE0EAB31B43}"/>
    <dgm:cxn modelId="{80E445C1-38C9-4C4B-BD9F-975E164AB0E0}" srcId="{B43E4FC2-5657-4F42-9FF8-1DEC911FC5E3}" destId="{A6864CC9-0D40-4C89-A4FA-62E424BE99A9}" srcOrd="1" destOrd="0" parTransId="{1A4C1B80-A71A-4029-B2E9-53287F30FFB4}" sibTransId="{F90F8618-5729-4DCE-8F14-D3743DBD8299}"/>
    <dgm:cxn modelId="{3C0065C3-04AB-431E-B9BC-D58CAE2E3012}" type="presOf" srcId="{A442ADE8-0847-4B90-BA15-12F4657828B5}" destId="{982FA9CE-8247-4BE5-8F3A-74EC504861B8}" srcOrd="0" destOrd="2" presId="urn:microsoft.com/office/officeart/2005/8/layout/vList5"/>
    <dgm:cxn modelId="{5056E1C7-80BD-4A6D-B264-6B130AA7950E}" type="presOf" srcId="{552E6DD2-230B-462E-A6D5-DE063346D778}" destId="{982FA9CE-8247-4BE5-8F3A-74EC504861B8}" srcOrd="0" destOrd="9" presId="urn:microsoft.com/office/officeart/2005/8/layout/vList5"/>
    <dgm:cxn modelId="{4B13B7CD-3213-4515-8CA8-3684183FD48F}" srcId="{B43E4FC2-5657-4F42-9FF8-1DEC911FC5E3}" destId="{8089A68A-4B4E-440A-A5A6-940FADAA3A5D}" srcOrd="7" destOrd="0" parTransId="{F5BF51C8-3A68-4B14-984A-5BB0104C6D98}" sibTransId="{14D230CE-99BC-41E5-BF85-9CB476C6B50F}"/>
    <dgm:cxn modelId="{1B261AD5-1B52-4DDE-A72B-FC1120A22B68}" type="presOf" srcId="{2BBA4E40-9D7B-44B3-AA54-02F3476F25C4}" destId="{889E44EE-9B3B-476A-9AB8-D99B3C3911E4}" srcOrd="0" destOrd="1" presId="urn:microsoft.com/office/officeart/2005/8/layout/vList5"/>
    <dgm:cxn modelId="{9B695ED6-2AF4-4852-9591-0C38C9A9B759}" type="presOf" srcId="{280289A1-79CB-48DE-80DC-F41AF54A3535}" destId="{982FA9CE-8247-4BE5-8F3A-74EC504861B8}" srcOrd="0" destOrd="10" presId="urn:microsoft.com/office/officeart/2005/8/layout/vList5"/>
    <dgm:cxn modelId="{F450D9E6-201B-4FAB-8A88-DE19789C30C4}" type="presOf" srcId="{B43E4FC2-5657-4F42-9FF8-1DEC911FC5E3}" destId="{AF4454F0-84CB-473C-A928-7F144E6820A1}" srcOrd="0" destOrd="0" presId="urn:microsoft.com/office/officeart/2005/8/layout/vList5"/>
    <dgm:cxn modelId="{8A7B5EF1-895F-4F84-B78F-E61CB1F5D5A8}" type="presOf" srcId="{EDB9D243-F63D-423C-A146-C43334059895}" destId="{C6159899-05D1-46E5-8745-52EE3746B37D}" srcOrd="0" destOrd="0" presId="urn:microsoft.com/office/officeart/2005/8/layout/vList5"/>
    <dgm:cxn modelId="{C8B068F1-93CC-4DE1-B963-0A2CD210F404}" srcId="{EDB9D243-F63D-423C-A146-C43334059895}" destId="{2FC8E277-8445-48C1-9B97-BAF6B67CADD0}" srcOrd="0" destOrd="0" parTransId="{EB67563B-3F26-42EF-8E96-0B29FC14F40C}" sibTransId="{D9DB11BD-8BE9-42B8-A01B-1D5883D8917C}"/>
    <dgm:cxn modelId="{014B83F1-16AB-4607-914A-E7B24A9129CA}" srcId="{EDB9D243-F63D-423C-A146-C43334059895}" destId="{3AB14C52-CFD7-4B80-B884-84C31CDFEE0A}" srcOrd="4" destOrd="0" parTransId="{7942AEF6-8208-40D0-B749-C1BB10D9D8E4}" sibTransId="{DF47CAC3-40B7-40F4-BEA1-30A22909D46D}"/>
    <dgm:cxn modelId="{A448BAF4-4F93-40C9-B4C1-4B57BDB1029E}" type="presOf" srcId="{8089A68A-4B4E-440A-A5A6-940FADAA3A5D}" destId="{982FA9CE-8247-4BE5-8F3A-74EC504861B8}" srcOrd="0" destOrd="7" presId="urn:microsoft.com/office/officeart/2005/8/layout/vList5"/>
    <dgm:cxn modelId="{3B567AF9-0A50-4DA9-84BE-7E6FD8B69ED1}" srcId="{EDB9D243-F63D-423C-A146-C43334059895}" destId="{CB86F7D3-34CD-4874-B7B9-6EE360533E88}" srcOrd="2" destOrd="0" parTransId="{102077BC-F0E2-4916-891B-FABD5025DB49}" sibTransId="{60962414-990D-475F-BB4B-E237354FDF27}"/>
    <dgm:cxn modelId="{B04680F9-E0CC-47AF-9464-145419194316}" type="presOf" srcId="{96CC8704-0F74-4C04-830F-524EF5A96515}" destId="{889E44EE-9B3B-476A-9AB8-D99B3C3911E4}" srcOrd="0" destOrd="7" presId="urn:microsoft.com/office/officeart/2005/8/layout/vList5"/>
    <dgm:cxn modelId="{ADD52FBA-AA13-40F7-9B58-F69E027B972C}" type="presParOf" srcId="{706CB23B-8306-493A-9D1C-63BCB96AEDAF}" destId="{C770721C-DF10-40D4-B104-71EADB21CF26}" srcOrd="0" destOrd="0" presId="urn:microsoft.com/office/officeart/2005/8/layout/vList5"/>
    <dgm:cxn modelId="{E9958363-7EEB-473F-89EF-823733A5F2B5}" type="presParOf" srcId="{C770721C-DF10-40D4-B104-71EADB21CF26}" destId="{AF4454F0-84CB-473C-A928-7F144E6820A1}" srcOrd="0" destOrd="0" presId="urn:microsoft.com/office/officeart/2005/8/layout/vList5"/>
    <dgm:cxn modelId="{2CCF092F-2B28-4367-BC5E-FCECE274F7E2}" type="presParOf" srcId="{C770721C-DF10-40D4-B104-71EADB21CF26}" destId="{982FA9CE-8247-4BE5-8F3A-74EC504861B8}" srcOrd="1" destOrd="0" presId="urn:microsoft.com/office/officeart/2005/8/layout/vList5"/>
    <dgm:cxn modelId="{402F8C21-8B7B-4696-BF70-2729A7526592}" type="presParOf" srcId="{706CB23B-8306-493A-9D1C-63BCB96AEDAF}" destId="{B7D37874-2F69-4E37-BCD3-1A6D88FE1E9F}" srcOrd="1" destOrd="0" presId="urn:microsoft.com/office/officeart/2005/8/layout/vList5"/>
    <dgm:cxn modelId="{4EC19BCA-90E3-40C2-9798-85CD8D23B836}" type="presParOf" srcId="{706CB23B-8306-493A-9D1C-63BCB96AEDAF}" destId="{F26E717E-6EA4-4F14-AD93-BE023D423CAE}" srcOrd="2" destOrd="0" presId="urn:microsoft.com/office/officeart/2005/8/layout/vList5"/>
    <dgm:cxn modelId="{DB466FBE-8BEE-4BE5-B080-722E2D7D0A59}" type="presParOf" srcId="{F26E717E-6EA4-4F14-AD93-BE023D423CAE}" destId="{C6159899-05D1-46E5-8745-52EE3746B37D}" srcOrd="0" destOrd="0" presId="urn:microsoft.com/office/officeart/2005/8/layout/vList5"/>
    <dgm:cxn modelId="{316718F2-4F3E-4ED9-98A1-C32DB3C97E2C}" type="presParOf" srcId="{F26E717E-6EA4-4F14-AD93-BE023D423CAE}" destId="{889E44EE-9B3B-476A-9AB8-D99B3C3911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6FE6D7D-A62F-423C-AE60-3BE44BE17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3E4FC2-5657-4F42-9FF8-1DEC911FC5E3}">
      <dgm:prSet custT="1"/>
      <dgm:spPr/>
      <dgm:t>
        <a:bodyPr/>
        <a:lstStyle/>
        <a:p>
          <a:r>
            <a:rPr lang="en-US" sz="2800" dirty="0"/>
            <a:t>Task 9: Project Management</a:t>
          </a:r>
        </a:p>
      </dgm:t>
    </dgm:pt>
    <dgm:pt modelId="{F91EACFB-6B1A-4AEF-8021-3A20F7EF9AFB}" type="parTrans" cxnId="{6036528D-7590-45E6-835A-C4FFBA0D674C}">
      <dgm:prSet/>
      <dgm:spPr/>
      <dgm:t>
        <a:bodyPr/>
        <a:lstStyle/>
        <a:p>
          <a:endParaRPr lang="en-US"/>
        </a:p>
      </dgm:t>
    </dgm:pt>
    <dgm:pt modelId="{05625735-F996-4739-AF45-63A48AE5A99B}" type="sibTrans" cxnId="{6036528D-7590-45E6-835A-C4FFBA0D674C}">
      <dgm:prSet/>
      <dgm:spPr/>
      <dgm:t>
        <a:bodyPr/>
        <a:lstStyle/>
        <a:p>
          <a:endParaRPr lang="en-US"/>
        </a:p>
      </dgm:t>
    </dgm:pt>
    <dgm:pt modelId="{C45A029C-904D-44B2-B43D-69C3E0204541}">
      <dgm:prSet custT="1"/>
      <dgm:spPr/>
      <dgm:t>
        <a:bodyPr/>
        <a:lstStyle/>
        <a:p>
          <a:r>
            <a:rPr lang="en-US" sz="1800" dirty="0"/>
            <a:t>Task 9.1: Meetings (Team, Client, TA, and GI)</a:t>
          </a:r>
        </a:p>
      </dgm:t>
    </dgm:pt>
    <dgm:pt modelId="{8EA4DC56-7003-4EF9-8F46-2C5DC34D071E}" type="parTrans" cxnId="{D308131F-51F4-48A8-8C9F-8508866C720A}">
      <dgm:prSet/>
      <dgm:spPr/>
      <dgm:t>
        <a:bodyPr/>
        <a:lstStyle/>
        <a:p>
          <a:endParaRPr lang="en-US"/>
        </a:p>
      </dgm:t>
    </dgm:pt>
    <dgm:pt modelId="{715E53F8-FB6F-48C4-B94D-D5F8C042EA07}" type="sibTrans" cxnId="{D308131F-51F4-48A8-8C9F-8508866C720A}">
      <dgm:prSet/>
      <dgm:spPr/>
      <dgm:t>
        <a:bodyPr/>
        <a:lstStyle/>
        <a:p>
          <a:endParaRPr lang="en-US"/>
        </a:p>
      </dgm:t>
    </dgm:pt>
    <dgm:pt modelId="{3E80CE65-2646-44D1-8467-660222A57EA1}">
      <dgm:prSet custT="1"/>
      <dgm:spPr/>
      <dgm:t>
        <a:bodyPr/>
        <a:lstStyle/>
        <a:p>
          <a:r>
            <a:rPr lang="en-US" sz="2800" dirty="0"/>
            <a:t>Exclusions</a:t>
          </a:r>
        </a:p>
      </dgm:t>
    </dgm:pt>
    <dgm:pt modelId="{83BC8B8D-B1E4-4923-953A-1B10C4925EC5}" type="sibTrans" cxnId="{DD9DBA12-B299-4164-B933-1E1E53AD873F}">
      <dgm:prSet/>
      <dgm:spPr/>
      <dgm:t>
        <a:bodyPr/>
        <a:lstStyle/>
        <a:p>
          <a:endParaRPr lang="en-US"/>
        </a:p>
      </dgm:t>
    </dgm:pt>
    <dgm:pt modelId="{FEE13680-2A5B-4468-9820-881464C08A14}" type="parTrans" cxnId="{DD9DBA12-B299-4164-B933-1E1E53AD873F}">
      <dgm:prSet/>
      <dgm:spPr/>
      <dgm:t>
        <a:bodyPr/>
        <a:lstStyle/>
        <a:p>
          <a:endParaRPr lang="en-US"/>
        </a:p>
      </dgm:t>
    </dgm:pt>
    <dgm:pt modelId="{7C7DC8E6-AB82-4539-8464-33AE864374FA}">
      <dgm:prSet/>
      <dgm:spPr/>
      <dgm:t>
        <a:bodyPr/>
        <a:lstStyle/>
        <a:p>
          <a:endParaRPr lang="en-US" sz="2100" dirty="0"/>
        </a:p>
      </dgm:t>
    </dgm:pt>
    <dgm:pt modelId="{88333230-B547-4C09-8F27-3900CD3C774F}" type="sibTrans" cxnId="{601EEB1E-7A65-4F95-B965-772610D3E629}">
      <dgm:prSet/>
      <dgm:spPr/>
      <dgm:t>
        <a:bodyPr/>
        <a:lstStyle/>
        <a:p>
          <a:endParaRPr lang="en-US"/>
        </a:p>
      </dgm:t>
    </dgm:pt>
    <dgm:pt modelId="{A55BF3C0-6F6B-42FA-BB45-BAECDE87148F}" type="parTrans" cxnId="{601EEB1E-7A65-4F95-B965-772610D3E629}">
      <dgm:prSet/>
      <dgm:spPr/>
      <dgm:t>
        <a:bodyPr/>
        <a:lstStyle/>
        <a:p>
          <a:endParaRPr lang="en-US"/>
        </a:p>
      </dgm:t>
    </dgm:pt>
    <dgm:pt modelId="{11437D41-5A63-486C-B3F1-C8151B1708D8}">
      <dgm:prSet custT="1"/>
      <dgm:spPr/>
      <dgm:t>
        <a:bodyPr/>
        <a:lstStyle/>
        <a:p>
          <a:r>
            <a:rPr lang="en-US" sz="1800" dirty="0"/>
            <a:t>Task 9.2: Schedule Management</a:t>
          </a:r>
        </a:p>
      </dgm:t>
    </dgm:pt>
    <dgm:pt modelId="{76981346-BF34-437E-8BA3-E05B882C9DB2}" type="parTrans" cxnId="{87C6051B-4332-4EEA-9F43-89F6FA1EBA1C}">
      <dgm:prSet/>
      <dgm:spPr/>
      <dgm:t>
        <a:bodyPr/>
        <a:lstStyle/>
        <a:p>
          <a:endParaRPr lang="en-US"/>
        </a:p>
      </dgm:t>
    </dgm:pt>
    <dgm:pt modelId="{D4724706-6190-46EE-88E3-66FEAF03FBC1}" type="sibTrans" cxnId="{87C6051B-4332-4EEA-9F43-89F6FA1EBA1C}">
      <dgm:prSet/>
      <dgm:spPr/>
      <dgm:t>
        <a:bodyPr/>
        <a:lstStyle/>
        <a:p>
          <a:endParaRPr lang="en-US"/>
        </a:p>
      </dgm:t>
    </dgm:pt>
    <dgm:pt modelId="{ACAA6369-FF02-4046-916F-0BA771ABDC07}">
      <dgm:prSet custT="1"/>
      <dgm:spPr/>
      <dgm:t>
        <a:bodyPr/>
        <a:lstStyle/>
        <a:p>
          <a:r>
            <a:rPr lang="en-US" sz="1800" dirty="0"/>
            <a:t>Task 9.3: Resource Management</a:t>
          </a:r>
        </a:p>
      </dgm:t>
    </dgm:pt>
    <dgm:pt modelId="{401A9403-265F-4552-A782-8A8EC41D624D}" type="parTrans" cxnId="{1FBDC413-83C7-466B-904A-3C9B8C8EA769}">
      <dgm:prSet/>
      <dgm:spPr/>
      <dgm:t>
        <a:bodyPr/>
        <a:lstStyle/>
        <a:p>
          <a:endParaRPr lang="en-US"/>
        </a:p>
      </dgm:t>
    </dgm:pt>
    <dgm:pt modelId="{1ECDF5E2-CB46-4B81-938D-459AF635EB65}" type="sibTrans" cxnId="{1FBDC413-83C7-466B-904A-3C9B8C8EA769}">
      <dgm:prSet/>
      <dgm:spPr/>
      <dgm:t>
        <a:bodyPr/>
        <a:lstStyle/>
        <a:p>
          <a:endParaRPr lang="en-US"/>
        </a:p>
      </dgm:t>
    </dgm:pt>
    <dgm:pt modelId="{85E51EE2-03EF-4EB4-B6AE-B8439ECDF5C0}">
      <dgm:prSet custT="1"/>
      <dgm:spPr/>
      <dgm:t>
        <a:bodyPr/>
        <a:lstStyle/>
        <a:p>
          <a:r>
            <a:rPr lang="en-US" sz="1800" dirty="0"/>
            <a:t>Task 9.4: </a:t>
          </a:r>
          <a:r>
            <a:rPr lang="en-US" sz="1800" dirty="0" err="1"/>
            <a:t>Tpac</a:t>
          </a:r>
          <a:r>
            <a:rPr lang="en-US" sz="1800" dirty="0"/>
            <a:t> Coordination</a:t>
          </a:r>
        </a:p>
      </dgm:t>
    </dgm:pt>
    <dgm:pt modelId="{B53C34BF-1474-4448-9846-D7E2291D141F}" type="parTrans" cxnId="{61B04962-C2AF-492C-9430-B95EDD7598DC}">
      <dgm:prSet/>
      <dgm:spPr/>
      <dgm:t>
        <a:bodyPr/>
        <a:lstStyle/>
        <a:p>
          <a:endParaRPr lang="en-US"/>
        </a:p>
      </dgm:t>
    </dgm:pt>
    <dgm:pt modelId="{6F5C98F9-4BE7-4F53-8943-CFD0B5D8427A}" type="sibTrans" cxnId="{61B04962-C2AF-492C-9430-B95EDD7598DC}">
      <dgm:prSet/>
      <dgm:spPr/>
      <dgm:t>
        <a:bodyPr/>
        <a:lstStyle/>
        <a:p>
          <a:endParaRPr lang="en-US"/>
        </a:p>
      </dgm:t>
    </dgm:pt>
    <dgm:pt modelId="{BDB7F9C7-A104-44D4-8A7F-51053A5FAE9E}">
      <dgm:prSet custT="1"/>
      <dgm:spPr/>
      <dgm:t>
        <a:bodyPr/>
        <a:lstStyle/>
        <a:p>
          <a:r>
            <a:rPr lang="en-US" sz="1800" dirty="0"/>
            <a:t>Task 9.4.1: Obtaining Concrete Mix Data</a:t>
          </a:r>
        </a:p>
      </dgm:t>
    </dgm:pt>
    <dgm:pt modelId="{E82A5891-4DA9-4E3E-A67A-DE6E4A4E27CF}" type="parTrans" cxnId="{2AADBDD9-7724-424F-BC5B-680843F41E12}">
      <dgm:prSet/>
      <dgm:spPr/>
      <dgm:t>
        <a:bodyPr/>
        <a:lstStyle/>
        <a:p>
          <a:endParaRPr lang="en-US"/>
        </a:p>
      </dgm:t>
    </dgm:pt>
    <dgm:pt modelId="{44A07577-8295-4A21-855D-D0BA512D36DC}" type="sibTrans" cxnId="{2AADBDD9-7724-424F-BC5B-680843F41E12}">
      <dgm:prSet/>
      <dgm:spPr/>
      <dgm:t>
        <a:bodyPr/>
        <a:lstStyle/>
        <a:p>
          <a:endParaRPr lang="en-US"/>
        </a:p>
      </dgm:t>
    </dgm:pt>
    <dgm:pt modelId="{152EAEA8-2A91-4E7C-A125-774364A8E1F1}">
      <dgm:prSet custT="1"/>
      <dgm:spPr/>
      <dgm:t>
        <a:bodyPr/>
        <a:lstStyle/>
        <a:p>
          <a:r>
            <a:rPr lang="en-US" sz="1800" dirty="0"/>
            <a:t>Task 9.4.2: Obtaining Test Cylinders</a:t>
          </a:r>
        </a:p>
      </dgm:t>
    </dgm:pt>
    <dgm:pt modelId="{B57B3569-9AF8-49B3-9D41-19B935848D91}" type="parTrans" cxnId="{4EBCEB49-1D04-4C75-BF60-6F78BEEF31AF}">
      <dgm:prSet/>
      <dgm:spPr/>
      <dgm:t>
        <a:bodyPr/>
        <a:lstStyle/>
        <a:p>
          <a:endParaRPr lang="en-US"/>
        </a:p>
      </dgm:t>
    </dgm:pt>
    <dgm:pt modelId="{84D46332-41FB-4E3F-B320-B2DD0C8C0BE5}" type="sibTrans" cxnId="{4EBCEB49-1D04-4C75-BF60-6F78BEEF31AF}">
      <dgm:prSet/>
      <dgm:spPr/>
      <dgm:t>
        <a:bodyPr/>
        <a:lstStyle/>
        <a:p>
          <a:endParaRPr lang="en-US"/>
        </a:p>
      </dgm:t>
    </dgm:pt>
    <dgm:pt modelId="{8BF4F830-243C-449F-9445-38B9DA703272}">
      <dgm:prSet custT="1"/>
      <dgm:spPr/>
      <dgm:t>
        <a:bodyPr/>
        <a:lstStyle/>
        <a:p>
          <a:r>
            <a:rPr lang="en-US" sz="1800" dirty="0"/>
            <a:t>Task 9.4.3: Beam Fabrication/Team Travel to </a:t>
          </a:r>
          <a:r>
            <a:rPr lang="en-US" sz="1800" dirty="0" err="1"/>
            <a:t>Tpac</a:t>
          </a:r>
          <a:r>
            <a:rPr lang="en-US" sz="1800" dirty="0"/>
            <a:t> Location</a:t>
          </a:r>
        </a:p>
      </dgm:t>
    </dgm:pt>
    <dgm:pt modelId="{98E96D31-6861-48A3-A9AC-C6753F414794}" type="parTrans" cxnId="{38B95437-39E7-47B8-9A8F-EFE8ABBEA682}">
      <dgm:prSet/>
      <dgm:spPr/>
      <dgm:t>
        <a:bodyPr/>
        <a:lstStyle/>
        <a:p>
          <a:endParaRPr lang="en-US"/>
        </a:p>
      </dgm:t>
    </dgm:pt>
    <dgm:pt modelId="{AF08A3BD-40FA-4B52-83C6-89A1C2D87174}" type="sibTrans" cxnId="{38B95437-39E7-47B8-9A8F-EFE8ABBEA682}">
      <dgm:prSet/>
      <dgm:spPr/>
      <dgm:t>
        <a:bodyPr/>
        <a:lstStyle/>
        <a:p>
          <a:endParaRPr lang="en-US"/>
        </a:p>
      </dgm:t>
    </dgm:pt>
    <dgm:pt modelId="{1A1A0361-AE8D-4EB2-B3D6-25F120A5470A}">
      <dgm:prSet custT="1"/>
      <dgm:spPr/>
      <dgm:t>
        <a:bodyPr/>
        <a:lstStyle/>
        <a:p>
          <a:r>
            <a:rPr lang="en-US" sz="1800" dirty="0"/>
            <a:t>Create Concrete Test Specimens</a:t>
          </a:r>
        </a:p>
      </dgm:t>
    </dgm:pt>
    <dgm:pt modelId="{1653CC0B-3637-4B6D-9B2E-D23C82628559}" type="parTrans" cxnId="{0B4BEBC4-3958-4BDD-9E30-EBB9D65E9688}">
      <dgm:prSet/>
      <dgm:spPr/>
      <dgm:t>
        <a:bodyPr/>
        <a:lstStyle/>
        <a:p>
          <a:endParaRPr lang="en-US"/>
        </a:p>
      </dgm:t>
    </dgm:pt>
    <dgm:pt modelId="{446F2E55-F10E-4230-A726-3899A7372928}" type="sibTrans" cxnId="{0B4BEBC4-3958-4BDD-9E30-EBB9D65E9688}">
      <dgm:prSet/>
      <dgm:spPr/>
      <dgm:t>
        <a:bodyPr/>
        <a:lstStyle/>
        <a:p>
          <a:endParaRPr lang="en-US"/>
        </a:p>
      </dgm:t>
    </dgm:pt>
    <dgm:pt modelId="{F52D356F-D6DA-4DA5-BFF4-6CB4052A284E}">
      <dgm:prSet custT="1"/>
      <dgm:spPr/>
      <dgm:t>
        <a:bodyPr/>
        <a:lstStyle/>
        <a:p>
          <a:r>
            <a:rPr lang="en-US" sz="1800" dirty="0"/>
            <a:t>Beam Fabrication</a:t>
          </a:r>
        </a:p>
      </dgm:t>
    </dgm:pt>
    <dgm:pt modelId="{9A9D0FAC-7FC3-4DBC-A2A5-6BF468730DE5}" type="parTrans" cxnId="{91F6E57E-7564-49E4-A4DD-DCB705DFE9FA}">
      <dgm:prSet/>
      <dgm:spPr/>
      <dgm:t>
        <a:bodyPr/>
        <a:lstStyle/>
        <a:p>
          <a:endParaRPr lang="en-US"/>
        </a:p>
      </dgm:t>
    </dgm:pt>
    <dgm:pt modelId="{96F02FEE-40DF-41FE-9795-87C50B293372}" type="sibTrans" cxnId="{91F6E57E-7564-49E4-A4DD-DCB705DFE9FA}">
      <dgm:prSet/>
      <dgm:spPr/>
      <dgm:t>
        <a:bodyPr/>
        <a:lstStyle/>
        <a:p>
          <a:endParaRPr lang="en-US"/>
        </a:p>
      </dgm:t>
    </dgm:pt>
    <dgm:pt modelId="{42BD1B86-2A5B-49B6-A262-7D3ACF9BFB13}">
      <dgm:prSet custT="1"/>
      <dgm:spPr/>
      <dgm:t>
        <a:bodyPr/>
        <a:lstStyle/>
        <a:p>
          <a:r>
            <a:rPr lang="en-US" sz="1800" dirty="0"/>
            <a:t>Transporting the Beam/Test Cylinders to Flagstaff</a:t>
          </a:r>
        </a:p>
      </dgm:t>
    </dgm:pt>
    <dgm:pt modelId="{61AFEA29-C760-44CF-8912-29D32C03D658}" type="parTrans" cxnId="{7132174F-A5BB-42A6-A658-6FD01A9961D6}">
      <dgm:prSet/>
      <dgm:spPr/>
      <dgm:t>
        <a:bodyPr/>
        <a:lstStyle/>
        <a:p>
          <a:endParaRPr lang="en-US"/>
        </a:p>
      </dgm:t>
    </dgm:pt>
    <dgm:pt modelId="{0B05445C-DA18-4F0D-B293-0121D58EB215}" type="sibTrans" cxnId="{7132174F-A5BB-42A6-A658-6FD01A9961D6}">
      <dgm:prSet/>
      <dgm:spPr/>
      <dgm:t>
        <a:bodyPr/>
        <a:lstStyle/>
        <a:p>
          <a:endParaRPr lang="en-US"/>
        </a:p>
      </dgm:t>
    </dgm:pt>
    <dgm:pt modelId="{4945E75C-E614-4C60-B4F0-B52373BC9E18}">
      <dgm:prSet/>
      <dgm:spPr/>
      <dgm:t>
        <a:bodyPr/>
        <a:lstStyle/>
        <a:p>
          <a:endParaRPr lang="en-US" sz="2100" dirty="0"/>
        </a:p>
      </dgm:t>
    </dgm:pt>
    <dgm:pt modelId="{ACCB06CA-29B5-429E-97B4-470616EF2802}" type="parTrans" cxnId="{E4C23F8C-4426-407C-930A-EED77CCDEB1A}">
      <dgm:prSet/>
      <dgm:spPr/>
      <dgm:t>
        <a:bodyPr/>
        <a:lstStyle/>
        <a:p>
          <a:endParaRPr lang="en-US"/>
        </a:p>
      </dgm:t>
    </dgm:pt>
    <dgm:pt modelId="{1CD20190-65F8-4BBF-81A9-9A130675278B}" type="sibTrans" cxnId="{E4C23F8C-4426-407C-930A-EED77CCDEB1A}">
      <dgm:prSet/>
      <dgm:spPr/>
      <dgm:t>
        <a:bodyPr/>
        <a:lstStyle/>
        <a:p>
          <a:endParaRPr lang="en-US"/>
        </a:p>
      </dgm:t>
    </dgm:pt>
    <dgm:pt modelId="{706CB23B-8306-493A-9D1C-63BCB96AEDAF}" type="pres">
      <dgm:prSet presAssocID="{C6FE6D7D-A62F-423C-AE60-3BE44BE17867}" presName="Name0" presStyleCnt="0">
        <dgm:presLayoutVars>
          <dgm:dir/>
          <dgm:animLvl val="lvl"/>
          <dgm:resizeHandles val="exact"/>
        </dgm:presLayoutVars>
      </dgm:prSet>
      <dgm:spPr/>
    </dgm:pt>
    <dgm:pt modelId="{C770721C-DF10-40D4-B104-71EADB21CF26}" type="pres">
      <dgm:prSet presAssocID="{B43E4FC2-5657-4F42-9FF8-1DEC911FC5E3}" presName="linNode" presStyleCnt="0"/>
      <dgm:spPr/>
    </dgm:pt>
    <dgm:pt modelId="{AF4454F0-84CB-473C-A928-7F144E6820A1}" type="pres">
      <dgm:prSet presAssocID="{B43E4FC2-5657-4F42-9FF8-1DEC911FC5E3}" presName="parentText" presStyleLbl="node1" presStyleIdx="0" presStyleCnt="2" custScaleY="164790">
        <dgm:presLayoutVars>
          <dgm:chMax val="1"/>
          <dgm:bulletEnabled val="1"/>
        </dgm:presLayoutVars>
      </dgm:prSet>
      <dgm:spPr/>
    </dgm:pt>
    <dgm:pt modelId="{982FA9CE-8247-4BE5-8F3A-74EC504861B8}" type="pres">
      <dgm:prSet presAssocID="{B43E4FC2-5657-4F42-9FF8-1DEC911FC5E3}" presName="descendantText" presStyleLbl="alignAccFollowNode1" presStyleIdx="0" presStyleCnt="2" custScaleY="156399">
        <dgm:presLayoutVars>
          <dgm:bulletEnabled val="1"/>
        </dgm:presLayoutVars>
      </dgm:prSet>
      <dgm:spPr/>
    </dgm:pt>
    <dgm:pt modelId="{A497A638-9724-4C46-977D-964CF8BB3C4D}" type="pres">
      <dgm:prSet presAssocID="{05625735-F996-4739-AF45-63A48AE5A99B}" presName="sp" presStyleCnt="0"/>
      <dgm:spPr/>
    </dgm:pt>
    <dgm:pt modelId="{6F590AA2-ADF2-4E8D-974D-8B92847D9C92}" type="pres">
      <dgm:prSet presAssocID="{3E80CE65-2646-44D1-8467-660222A57EA1}" presName="linNode" presStyleCnt="0"/>
      <dgm:spPr/>
    </dgm:pt>
    <dgm:pt modelId="{696ED480-5D7A-48B7-9F22-A37045AE8FA0}" type="pres">
      <dgm:prSet presAssocID="{3E80CE65-2646-44D1-8467-660222A57EA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472BAE6-73AC-406A-BA27-5D1A830D7D7E}" type="pres">
      <dgm:prSet presAssocID="{3E80CE65-2646-44D1-8467-660222A57EA1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482F8500-013C-4D30-BC23-DA2CB6EC571F}" type="presOf" srcId="{BDB7F9C7-A104-44D4-8A7F-51053A5FAE9E}" destId="{982FA9CE-8247-4BE5-8F3A-74EC504861B8}" srcOrd="0" destOrd="4" presId="urn:microsoft.com/office/officeart/2005/8/layout/vList5"/>
    <dgm:cxn modelId="{C27B3204-3A42-4EE1-B648-603502D1D3D6}" type="presOf" srcId="{3E80CE65-2646-44D1-8467-660222A57EA1}" destId="{696ED480-5D7A-48B7-9F22-A37045AE8FA0}" srcOrd="0" destOrd="0" presId="urn:microsoft.com/office/officeart/2005/8/layout/vList5"/>
    <dgm:cxn modelId="{CF548D08-5AA1-4481-A142-6675113CA8D3}" type="presOf" srcId="{85E51EE2-03EF-4EB4-B6AE-B8439ECDF5C0}" destId="{982FA9CE-8247-4BE5-8F3A-74EC504861B8}" srcOrd="0" destOrd="3" presId="urn:microsoft.com/office/officeart/2005/8/layout/vList5"/>
    <dgm:cxn modelId="{DD9DBA12-B299-4164-B933-1E1E53AD873F}" srcId="{C6FE6D7D-A62F-423C-AE60-3BE44BE17867}" destId="{3E80CE65-2646-44D1-8467-660222A57EA1}" srcOrd="1" destOrd="0" parTransId="{FEE13680-2A5B-4468-9820-881464C08A14}" sibTransId="{83BC8B8D-B1E4-4923-953A-1B10C4925EC5}"/>
    <dgm:cxn modelId="{1FBDC413-83C7-466B-904A-3C9B8C8EA769}" srcId="{B43E4FC2-5657-4F42-9FF8-1DEC911FC5E3}" destId="{ACAA6369-FF02-4046-916F-0BA771ABDC07}" srcOrd="2" destOrd="0" parTransId="{401A9403-265F-4552-A782-8A8EC41D624D}" sibTransId="{1ECDF5E2-CB46-4B81-938D-459AF635EB65}"/>
    <dgm:cxn modelId="{87C6051B-4332-4EEA-9F43-89F6FA1EBA1C}" srcId="{B43E4FC2-5657-4F42-9FF8-1DEC911FC5E3}" destId="{11437D41-5A63-486C-B3F1-C8151B1708D8}" srcOrd="1" destOrd="0" parTransId="{76981346-BF34-437E-8BA3-E05B882C9DB2}" sibTransId="{D4724706-6190-46EE-88E3-66FEAF03FBC1}"/>
    <dgm:cxn modelId="{601EEB1E-7A65-4F95-B965-772610D3E629}" srcId="{3E80CE65-2646-44D1-8467-660222A57EA1}" destId="{7C7DC8E6-AB82-4539-8464-33AE864374FA}" srcOrd="0" destOrd="0" parTransId="{A55BF3C0-6F6B-42FA-BB45-BAECDE87148F}" sibTransId="{88333230-B547-4C09-8F27-3900CD3C774F}"/>
    <dgm:cxn modelId="{D308131F-51F4-48A8-8C9F-8508866C720A}" srcId="{B43E4FC2-5657-4F42-9FF8-1DEC911FC5E3}" destId="{C45A029C-904D-44B2-B43D-69C3E0204541}" srcOrd="0" destOrd="0" parTransId="{8EA4DC56-7003-4EF9-8F46-2C5DC34D071E}" sibTransId="{715E53F8-FB6F-48C4-B94D-D5F8C042EA07}"/>
    <dgm:cxn modelId="{68F9D82D-F020-4839-A241-207BCF909E9F}" type="presOf" srcId="{C6FE6D7D-A62F-423C-AE60-3BE44BE17867}" destId="{706CB23B-8306-493A-9D1C-63BCB96AEDAF}" srcOrd="0" destOrd="0" presId="urn:microsoft.com/office/officeart/2005/8/layout/vList5"/>
    <dgm:cxn modelId="{38B95437-39E7-47B8-9A8F-EFE8ABBEA682}" srcId="{85E51EE2-03EF-4EB4-B6AE-B8439ECDF5C0}" destId="{8BF4F830-243C-449F-9445-38B9DA703272}" srcOrd="2" destOrd="0" parTransId="{98E96D31-6861-48A3-A9AC-C6753F414794}" sibTransId="{AF08A3BD-40FA-4B52-83C6-89A1C2D87174}"/>
    <dgm:cxn modelId="{A7DF803D-DECA-4F1A-8B00-08120BE76C56}" type="presOf" srcId="{F52D356F-D6DA-4DA5-BFF4-6CB4052A284E}" destId="{A472BAE6-73AC-406A-BA27-5D1A830D7D7E}" srcOrd="0" destOrd="2" presId="urn:microsoft.com/office/officeart/2005/8/layout/vList5"/>
    <dgm:cxn modelId="{61B04962-C2AF-492C-9430-B95EDD7598DC}" srcId="{B43E4FC2-5657-4F42-9FF8-1DEC911FC5E3}" destId="{85E51EE2-03EF-4EB4-B6AE-B8439ECDF5C0}" srcOrd="3" destOrd="0" parTransId="{B53C34BF-1474-4448-9846-D7E2291D141F}" sibTransId="{6F5C98F9-4BE7-4F53-8943-CFD0B5D8427A}"/>
    <dgm:cxn modelId="{2863A844-7508-4CFA-896B-00427140C8A1}" type="presOf" srcId="{7C7DC8E6-AB82-4539-8464-33AE864374FA}" destId="{A472BAE6-73AC-406A-BA27-5D1A830D7D7E}" srcOrd="0" destOrd="0" presId="urn:microsoft.com/office/officeart/2005/8/layout/vList5"/>
    <dgm:cxn modelId="{F6F75246-D91C-4CB9-B218-5A3F51558A13}" type="presOf" srcId="{1A1A0361-AE8D-4EB2-B3D6-25F120A5470A}" destId="{A472BAE6-73AC-406A-BA27-5D1A830D7D7E}" srcOrd="0" destOrd="1" presId="urn:microsoft.com/office/officeart/2005/8/layout/vList5"/>
    <dgm:cxn modelId="{4EBCEB49-1D04-4C75-BF60-6F78BEEF31AF}" srcId="{85E51EE2-03EF-4EB4-B6AE-B8439ECDF5C0}" destId="{152EAEA8-2A91-4E7C-A125-774364A8E1F1}" srcOrd="1" destOrd="0" parTransId="{B57B3569-9AF8-49B3-9D41-19B935848D91}" sibTransId="{84D46332-41FB-4E3F-B320-B2DD0C8C0BE5}"/>
    <dgm:cxn modelId="{7132174F-A5BB-42A6-A658-6FD01A9961D6}" srcId="{3E80CE65-2646-44D1-8467-660222A57EA1}" destId="{42BD1B86-2A5B-49B6-A262-7D3ACF9BFB13}" srcOrd="3" destOrd="0" parTransId="{61AFEA29-C760-44CF-8912-29D32C03D658}" sibTransId="{0B05445C-DA18-4F0D-B293-0121D58EB215}"/>
    <dgm:cxn modelId="{91F6E57E-7564-49E4-A4DD-DCB705DFE9FA}" srcId="{3E80CE65-2646-44D1-8467-660222A57EA1}" destId="{F52D356F-D6DA-4DA5-BFF4-6CB4052A284E}" srcOrd="2" destOrd="0" parTransId="{9A9D0FAC-7FC3-4DBC-A2A5-6BF468730DE5}" sibTransId="{96F02FEE-40DF-41FE-9795-87C50B293372}"/>
    <dgm:cxn modelId="{E4C23F8C-4426-407C-930A-EED77CCDEB1A}" srcId="{3E80CE65-2646-44D1-8467-660222A57EA1}" destId="{4945E75C-E614-4C60-B4F0-B52373BC9E18}" srcOrd="4" destOrd="0" parTransId="{ACCB06CA-29B5-429E-97B4-470616EF2802}" sibTransId="{1CD20190-65F8-4BBF-81A9-9A130675278B}"/>
    <dgm:cxn modelId="{EDBE8F8C-49F3-4B90-A100-280C383E2EDC}" type="presOf" srcId="{42BD1B86-2A5B-49B6-A262-7D3ACF9BFB13}" destId="{A472BAE6-73AC-406A-BA27-5D1A830D7D7E}" srcOrd="0" destOrd="3" presId="urn:microsoft.com/office/officeart/2005/8/layout/vList5"/>
    <dgm:cxn modelId="{6036528D-7590-45E6-835A-C4FFBA0D674C}" srcId="{C6FE6D7D-A62F-423C-AE60-3BE44BE17867}" destId="{B43E4FC2-5657-4F42-9FF8-1DEC911FC5E3}" srcOrd="0" destOrd="0" parTransId="{F91EACFB-6B1A-4AEF-8021-3A20F7EF9AFB}" sibTransId="{05625735-F996-4739-AF45-63A48AE5A99B}"/>
    <dgm:cxn modelId="{C5359EBB-4B60-438D-8E9A-A209E2441434}" type="presOf" srcId="{C45A029C-904D-44B2-B43D-69C3E0204541}" destId="{982FA9CE-8247-4BE5-8F3A-74EC504861B8}" srcOrd="0" destOrd="0" presId="urn:microsoft.com/office/officeart/2005/8/layout/vList5"/>
    <dgm:cxn modelId="{0B4BEBC4-3958-4BDD-9E30-EBB9D65E9688}" srcId="{3E80CE65-2646-44D1-8467-660222A57EA1}" destId="{1A1A0361-AE8D-4EB2-B3D6-25F120A5470A}" srcOrd="1" destOrd="0" parTransId="{1653CC0B-3637-4B6D-9B2E-D23C82628559}" sibTransId="{446F2E55-F10E-4230-A726-3899A7372928}"/>
    <dgm:cxn modelId="{354F1CCB-A9E5-4975-9B25-E8E9A88DA577}" type="presOf" srcId="{4945E75C-E614-4C60-B4F0-B52373BC9E18}" destId="{A472BAE6-73AC-406A-BA27-5D1A830D7D7E}" srcOrd="0" destOrd="4" presId="urn:microsoft.com/office/officeart/2005/8/layout/vList5"/>
    <dgm:cxn modelId="{FA2599CF-80D7-4001-87BB-50440F6B5AD9}" type="presOf" srcId="{11437D41-5A63-486C-B3F1-C8151B1708D8}" destId="{982FA9CE-8247-4BE5-8F3A-74EC504861B8}" srcOrd="0" destOrd="1" presId="urn:microsoft.com/office/officeart/2005/8/layout/vList5"/>
    <dgm:cxn modelId="{C6810DD6-FBD9-4F61-9218-15CB9177A2FE}" type="presOf" srcId="{8BF4F830-243C-449F-9445-38B9DA703272}" destId="{982FA9CE-8247-4BE5-8F3A-74EC504861B8}" srcOrd="0" destOrd="6" presId="urn:microsoft.com/office/officeart/2005/8/layout/vList5"/>
    <dgm:cxn modelId="{2AADBDD9-7724-424F-BC5B-680843F41E12}" srcId="{85E51EE2-03EF-4EB4-B6AE-B8439ECDF5C0}" destId="{BDB7F9C7-A104-44D4-8A7F-51053A5FAE9E}" srcOrd="0" destOrd="0" parTransId="{E82A5891-4DA9-4E3E-A67A-DE6E4A4E27CF}" sibTransId="{44A07577-8295-4A21-855D-D0BA512D36DC}"/>
    <dgm:cxn modelId="{230B6EDB-DA96-4F1D-A3E9-E5649D7D750E}" type="presOf" srcId="{ACAA6369-FF02-4046-916F-0BA771ABDC07}" destId="{982FA9CE-8247-4BE5-8F3A-74EC504861B8}" srcOrd="0" destOrd="2" presId="urn:microsoft.com/office/officeart/2005/8/layout/vList5"/>
    <dgm:cxn modelId="{21158CDE-C94A-464D-B128-A7126A4CDAD5}" type="presOf" srcId="{152EAEA8-2A91-4E7C-A125-774364A8E1F1}" destId="{982FA9CE-8247-4BE5-8F3A-74EC504861B8}" srcOrd="0" destOrd="5" presId="urn:microsoft.com/office/officeart/2005/8/layout/vList5"/>
    <dgm:cxn modelId="{F450D9E6-201B-4FAB-8A88-DE19789C30C4}" type="presOf" srcId="{B43E4FC2-5657-4F42-9FF8-1DEC911FC5E3}" destId="{AF4454F0-84CB-473C-A928-7F144E6820A1}" srcOrd="0" destOrd="0" presId="urn:microsoft.com/office/officeart/2005/8/layout/vList5"/>
    <dgm:cxn modelId="{ADD52FBA-AA13-40F7-9B58-F69E027B972C}" type="presParOf" srcId="{706CB23B-8306-493A-9D1C-63BCB96AEDAF}" destId="{C770721C-DF10-40D4-B104-71EADB21CF26}" srcOrd="0" destOrd="0" presId="urn:microsoft.com/office/officeart/2005/8/layout/vList5"/>
    <dgm:cxn modelId="{E9958363-7EEB-473F-89EF-823733A5F2B5}" type="presParOf" srcId="{C770721C-DF10-40D4-B104-71EADB21CF26}" destId="{AF4454F0-84CB-473C-A928-7F144E6820A1}" srcOrd="0" destOrd="0" presId="urn:microsoft.com/office/officeart/2005/8/layout/vList5"/>
    <dgm:cxn modelId="{2CCF092F-2B28-4367-BC5E-FCECE274F7E2}" type="presParOf" srcId="{C770721C-DF10-40D4-B104-71EADB21CF26}" destId="{982FA9CE-8247-4BE5-8F3A-74EC504861B8}" srcOrd="1" destOrd="0" presId="urn:microsoft.com/office/officeart/2005/8/layout/vList5"/>
    <dgm:cxn modelId="{69722DCC-E5E5-4CEB-A44B-EF03757C44A9}" type="presParOf" srcId="{706CB23B-8306-493A-9D1C-63BCB96AEDAF}" destId="{A497A638-9724-4C46-977D-964CF8BB3C4D}" srcOrd="1" destOrd="0" presId="urn:microsoft.com/office/officeart/2005/8/layout/vList5"/>
    <dgm:cxn modelId="{744AD6D5-1341-42FD-BFAC-7A86AA809377}" type="presParOf" srcId="{706CB23B-8306-493A-9D1C-63BCB96AEDAF}" destId="{6F590AA2-ADF2-4E8D-974D-8B92847D9C92}" srcOrd="2" destOrd="0" presId="urn:microsoft.com/office/officeart/2005/8/layout/vList5"/>
    <dgm:cxn modelId="{5A30B980-5A20-4098-B52C-8EE5D7D31F13}" type="presParOf" srcId="{6F590AA2-ADF2-4E8D-974D-8B92847D9C92}" destId="{696ED480-5D7A-48B7-9F22-A37045AE8FA0}" srcOrd="0" destOrd="0" presId="urn:microsoft.com/office/officeart/2005/8/layout/vList5"/>
    <dgm:cxn modelId="{1B87BF0B-AE6C-4470-B742-294D2F8AD744}" type="presParOf" srcId="{6F590AA2-ADF2-4E8D-974D-8B92847D9C92}" destId="{A472BAE6-73AC-406A-BA27-5D1A830D7D7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00825-B531-4DBE-A3B5-99711889E6C8}">
      <dsp:nvSpPr>
        <dsp:cNvPr id="0" name=""/>
        <dsp:cNvSpPr/>
      </dsp:nvSpPr>
      <dsp:spPr>
        <a:xfrm>
          <a:off x="1465677" y="359114"/>
          <a:ext cx="1163022" cy="11630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779B06-BF8D-48BD-A49E-B4841FCB2BBB}">
      <dsp:nvSpPr>
        <dsp:cNvPr id="0" name=""/>
        <dsp:cNvSpPr/>
      </dsp:nvSpPr>
      <dsp:spPr>
        <a:xfrm>
          <a:off x="754941" y="1854585"/>
          <a:ext cx="25844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Structural analysis</a:t>
          </a:r>
        </a:p>
      </dsp:txBody>
      <dsp:txXfrm>
        <a:off x="754941" y="1854585"/>
        <a:ext cx="2584494" cy="720000"/>
      </dsp:txXfrm>
    </dsp:sp>
    <dsp:sp modelId="{E3480130-8E90-4400-9B7F-1CFDF249628E}">
      <dsp:nvSpPr>
        <dsp:cNvPr id="0" name=""/>
        <dsp:cNvSpPr/>
      </dsp:nvSpPr>
      <dsp:spPr>
        <a:xfrm>
          <a:off x="4502457" y="359114"/>
          <a:ext cx="1163022" cy="11630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359953-EA76-4B34-A624-6329C5F9B746}">
      <dsp:nvSpPr>
        <dsp:cNvPr id="0" name=""/>
        <dsp:cNvSpPr/>
      </dsp:nvSpPr>
      <dsp:spPr>
        <a:xfrm>
          <a:off x="3791721" y="1854585"/>
          <a:ext cx="25844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Concrete mix design analysis </a:t>
          </a:r>
        </a:p>
      </dsp:txBody>
      <dsp:txXfrm>
        <a:off x="3791721" y="1854585"/>
        <a:ext cx="2584494" cy="720000"/>
      </dsp:txXfrm>
    </dsp:sp>
    <dsp:sp modelId="{9B3E82AC-079F-4773-854D-72D376018468}">
      <dsp:nvSpPr>
        <dsp:cNvPr id="0" name=""/>
        <dsp:cNvSpPr/>
      </dsp:nvSpPr>
      <dsp:spPr>
        <a:xfrm>
          <a:off x="7539238" y="359114"/>
          <a:ext cx="1163022" cy="11630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8ED4D-821A-41AA-B41A-FE4B6260E723}">
      <dsp:nvSpPr>
        <dsp:cNvPr id="0" name=""/>
        <dsp:cNvSpPr/>
      </dsp:nvSpPr>
      <dsp:spPr>
        <a:xfrm>
          <a:off x="6828502" y="1854585"/>
          <a:ext cx="258449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Design techniques</a:t>
          </a:r>
        </a:p>
      </dsp:txBody>
      <dsp:txXfrm>
        <a:off x="6828502" y="1854585"/>
        <a:ext cx="2584494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70A1-61C4-42AE-9044-C4538D275587}">
      <dsp:nvSpPr>
        <dsp:cNvPr id="0" name=""/>
        <dsp:cNvSpPr/>
      </dsp:nvSpPr>
      <dsp:spPr>
        <a:xfrm>
          <a:off x="1953782" y="696682"/>
          <a:ext cx="1509048" cy="13772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7839D-B2F8-4335-AAA8-D09C37E3397F}">
      <dsp:nvSpPr>
        <dsp:cNvPr id="0" name=""/>
        <dsp:cNvSpPr/>
      </dsp:nvSpPr>
      <dsp:spPr>
        <a:xfrm>
          <a:off x="540642" y="118756"/>
          <a:ext cx="4311566" cy="590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300" kern="1200" dirty="0"/>
            <a:t>Potential </a:t>
          </a:r>
          <a:r>
            <a:rPr lang="en-US" sz="3200" kern="1200" dirty="0"/>
            <a:t>Challenges</a:t>
          </a:r>
          <a:endParaRPr lang="en-US" sz="3300" kern="1200" dirty="0"/>
        </a:p>
      </dsp:txBody>
      <dsp:txXfrm>
        <a:off x="540642" y="118756"/>
        <a:ext cx="4311566" cy="590238"/>
      </dsp:txXfrm>
    </dsp:sp>
    <dsp:sp modelId="{D136A7C8-6F25-45E7-AED0-80022AB781A2}">
      <dsp:nvSpPr>
        <dsp:cNvPr id="0" name=""/>
        <dsp:cNvSpPr/>
      </dsp:nvSpPr>
      <dsp:spPr>
        <a:xfrm>
          <a:off x="564399" y="2144851"/>
          <a:ext cx="4311566" cy="94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Cost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Weight of Concrete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Time</a:t>
          </a:r>
        </a:p>
      </dsp:txBody>
      <dsp:txXfrm>
        <a:off x="564399" y="2144851"/>
        <a:ext cx="4311566" cy="943355"/>
      </dsp:txXfrm>
    </dsp:sp>
    <dsp:sp modelId="{DCB7DB0F-7C4B-4B67-BD25-8D213E22A333}">
      <dsp:nvSpPr>
        <dsp:cNvPr id="0" name=""/>
        <dsp:cNvSpPr/>
      </dsp:nvSpPr>
      <dsp:spPr>
        <a:xfrm>
          <a:off x="7008736" y="762004"/>
          <a:ext cx="1509048" cy="13772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D0C31-3356-4404-8D37-885CB17D01B5}">
      <dsp:nvSpPr>
        <dsp:cNvPr id="0" name=""/>
        <dsp:cNvSpPr/>
      </dsp:nvSpPr>
      <dsp:spPr>
        <a:xfrm>
          <a:off x="5607466" y="118756"/>
          <a:ext cx="4311566" cy="590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 dirty="0"/>
            <a:t>Stakeholders </a:t>
          </a:r>
        </a:p>
      </dsp:txBody>
      <dsp:txXfrm>
        <a:off x="5607466" y="118756"/>
        <a:ext cx="4311566" cy="590238"/>
      </dsp:txXfrm>
    </dsp:sp>
    <dsp:sp modelId="{120982FC-ABA6-4F7B-B15D-82DB53B35652}">
      <dsp:nvSpPr>
        <dsp:cNvPr id="0" name=""/>
        <dsp:cNvSpPr/>
      </dsp:nvSpPr>
      <dsp:spPr>
        <a:xfrm>
          <a:off x="5630490" y="2144851"/>
          <a:ext cx="4311566" cy="943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</a:t>
          </a:r>
          <a:r>
            <a:rPr lang="en-US" sz="1800" kern="1200" dirty="0" err="1"/>
            <a:t>Tuchsherer</a:t>
          </a:r>
          <a:endParaRPr lang="en-US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Tpac</a:t>
          </a:r>
          <a:endParaRPr lang="en-US" sz="1800" kern="1200" dirty="0"/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PCI</a:t>
          </a:r>
        </a:p>
      </dsp:txBody>
      <dsp:txXfrm>
        <a:off x="5630490" y="2144851"/>
        <a:ext cx="4311566" cy="943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FA9CE-8247-4BE5-8F3A-74EC504861B8}">
      <dsp:nvSpPr>
        <dsp:cNvPr id="0" name=""/>
        <dsp:cNvSpPr/>
      </dsp:nvSpPr>
      <dsp:spPr>
        <a:xfrm rot="5400000">
          <a:off x="4558930" y="-1583536"/>
          <a:ext cx="1441594" cy="49691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1.1: Introduction to </a:t>
          </a:r>
          <a:r>
            <a:rPr lang="en-US" sz="1800" kern="1200" dirty="0" err="1"/>
            <a:t>Prestressed</a:t>
          </a:r>
          <a:r>
            <a:rPr lang="en-US" sz="1800" kern="1200" dirty="0"/>
            <a:t> Design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1.2: Analysis Methodology</a:t>
          </a:r>
        </a:p>
      </dsp:txBody>
      <dsp:txXfrm rot="-5400000">
        <a:off x="2795150" y="250617"/>
        <a:ext cx="4898782" cy="1300848"/>
      </dsp:txXfrm>
    </dsp:sp>
    <dsp:sp modelId="{AF4454F0-84CB-473C-A928-7F144E6820A1}">
      <dsp:nvSpPr>
        <dsp:cNvPr id="0" name=""/>
        <dsp:cNvSpPr/>
      </dsp:nvSpPr>
      <dsp:spPr>
        <a:xfrm>
          <a:off x="0" y="45"/>
          <a:ext cx="2795150" cy="1801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1: Prestressed Design</a:t>
          </a:r>
        </a:p>
      </dsp:txBody>
      <dsp:txXfrm>
        <a:off x="87966" y="88011"/>
        <a:ext cx="2619218" cy="1626061"/>
      </dsp:txXfrm>
    </dsp:sp>
    <dsp:sp modelId="{A472BAE6-73AC-406A-BA27-5D1A830D7D7E}">
      <dsp:nvSpPr>
        <dsp:cNvPr id="0" name=""/>
        <dsp:cNvSpPr/>
      </dsp:nvSpPr>
      <dsp:spPr>
        <a:xfrm rot="5400000">
          <a:off x="4558930" y="308556"/>
          <a:ext cx="1441594" cy="496915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2.1: Concrete Mix Research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Task 2.2: Concrete Mix Testing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2.3: Selection of Concrete Mix</a:t>
          </a:r>
        </a:p>
      </dsp:txBody>
      <dsp:txXfrm rot="-5400000">
        <a:off x="2795150" y="2142710"/>
        <a:ext cx="4898782" cy="1300848"/>
      </dsp:txXfrm>
    </dsp:sp>
    <dsp:sp modelId="{696ED480-5D7A-48B7-9F22-A37045AE8FA0}">
      <dsp:nvSpPr>
        <dsp:cNvPr id="0" name=""/>
        <dsp:cNvSpPr/>
      </dsp:nvSpPr>
      <dsp:spPr>
        <a:xfrm>
          <a:off x="0" y="1882172"/>
          <a:ext cx="2795150" cy="1801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2: Concrete Mix Design Analysis</a:t>
          </a:r>
        </a:p>
      </dsp:txBody>
      <dsp:txXfrm>
        <a:off x="87966" y="1970138"/>
        <a:ext cx="2619218" cy="16260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FA9CE-8247-4BE5-8F3A-74EC504861B8}">
      <dsp:nvSpPr>
        <dsp:cNvPr id="0" name=""/>
        <dsp:cNvSpPr/>
      </dsp:nvSpPr>
      <dsp:spPr>
        <a:xfrm rot="5400000">
          <a:off x="6084516" y="-2585196"/>
          <a:ext cx="2606773" cy="83449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3.1: Create Different Beam Designs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3.1.1: Create Cross-Sections for the Beam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3.1.1.1: Determine Reinforcement Configuration and Rebar Size</a:t>
          </a:r>
        </a:p>
        <a:p>
          <a:pPr marL="514350" lvl="3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3.1.1.2: Select Dimensions of the Beam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3.1.2: Flexural Design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3.1.3: Shear Design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3.2: Final Beam Selection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3.3: Refined Predictions</a:t>
          </a:r>
        </a:p>
      </dsp:txBody>
      <dsp:txXfrm rot="-5400000">
        <a:off x="3215448" y="411124"/>
        <a:ext cx="8217658" cy="2352269"/>
      </dsp:txXfrm>
    </dsp:sp>
    <dsp:sp modelId="{AF4454F0-84CB-473C-A928-7F144E6820A1}">
      <dsp:nvSpPr>
        <dsp:cNvPr id="0" name=""/>
        <dsp:cNvSpPr/>
      </dsp:nvSpPr>
      <dsp:spPr>
        <a:xfrm>
          <a:off x="1988" y="1794"/>
          <a:ext cx="3213459" cy="31709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3: Beam Design Structural Analysis</a:t>
          </a:r>
        </a:p>
      </dsp:txBody>
      <dsp:txXfrm>
        <a:off x="156780" y="156586"/>
        <a:ext cx="2903875" cy="2861344"/>
      </dsp:txXfrm>
    </dsp:sp>
    <dsp:sp modelId="{A472BAE6-73AC-406A-BA27-5D1A830D7D7E}">
      <dsp:nvSpPr>
        <dsp:cNvPr id="0" name=""/>
        <dsp:cNvSpPr/>
      </dsp:nvSpPr>
      <dsp:spPr>
        <a:xfrm rot="5400000">
          <a:off x="3677937" y="3195704"/>
          <a:ext cx="1986112" cy="28713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Created using AutoCAD software </a:t>
          </a:r>
        </a:p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Sent to </a:t>
          </a:r>
          <a:r>
            <a:rPr lang="en-US" sz="1800" kern="1200" dirty="0" err="1"/>
            <a:t>Tpac</a:t>
          </a:r>
          <a:r>
            <a:rPr lang="en-US" sz="1800" kern="1200" dirty="0"/>
            <a:t> in mid-February, allowing time for revisions</a:t>
          </a:r>
        </a:p>
      </dsp:txBody>
      <dsp:txXfrm rot="-5400000">
        <a:off x="3235336" y="3735259"/>
        <a:ext cx="2774360" cy="1792204"/>
      </dsp:txXfrm>
    </dsp:sp>
    <dsp:sp modelId="{696ED480-5D7A-48B7-9F22-A37045AE8FA0}">
      <dsp:nvSpPr>
        <dsp:cNvPr id="0" name=""/>
        <dsp:cNvSpPr/>
      </dsp:nvSpPr>
      <dsp:spPr>
        <a:xfrm>
          <a:off x="1988" y="3296855"/>
          <a:ext cx="3233348" cy="26690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4: Shop Drawings</a:t>
          </a:r>
        </a:p>
      </dsp:txBody>
      <dsp:txXfrm>
        <a:off x="132278" y="3427145"/>
        <a:ext cx="2972768" cy="24084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4770A-7DA8-41E7-9C83-EFD48C632210}">
      <dsp:nvSpPr>
        <dsp:cNvPr id="0" name=""/>
        <dsp:cNvSpPr/>
      </dsp:nvSpPr>
      <dsp:spPr>
        <a:xfrm rot="5400000">
          <a:off x="3570632" y="-673482"/>
          <a:ext cx="2233338" cy="41387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All stirrups and reinforcing will be checked, ensuring they match the shop drawings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Pour day will occur in mid-March</a:t>
          </a:r>
        </a:p>
      </dsp:txBody>
      <dsp:txXfrm rot="-5400000">
        <a:off x="2617913" y="388260"/>
        <a:ext cx="4029754" cy="2015292"/>
      </dsp:txXfrm>
    </dsp:sp>
    <dsp:sp modelId="{554547F9-80AB-457E-B633-4196806EC04B}">
      <dsp:nvSpPr>
        <dsp:cNvPr id="0" name=""/>
        <dsp:cNvSpPr/>
      </dsp:nvSpPr>
      <dsp:spPr>
        <a:xfrm>
          <a:off x="496" y="69"/>
          <a:ext cx="2617416" cy="2791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5: Oversee Concrete Pour on Fabrication Day</a:t>
          </a:r>
        </a:p>
      </dsp:txBody>
      <dsp:txXfrm>
        <a:off x="128268" y="127841"/>
        <a:ext cx="2361872" cy="2536129"/>
      </dsp:txXfrm>
    </dsp:sp>
    <dsp:sp modelId="{A0ED23C6-6194-447C-8AFD-26F90320EFA3}">
      <dsp:nvSpPr>
        <dsp:cNvPr id="0" name=""/>
        <dsp:cNvSpPr/>
      </dsp:nvSpPr>
      <dsp:spPr>
        <a:xfrm rot="5400000">
          <a:off x="3570632" y="2257774"/>
          <a:ext cx="2233338" cy="41387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6.1: Equipment Set-Up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6.2: Final Predictions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6.3: Load Beam Until Failure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6.4: Measure the Beam Deflection</a:t>
          </a:r>
        </a:p>
      </dsp:txBody>
      <dsp:txXfrm rot="-5400000">
        <a:off x="2617913" y="3319517"/>
        <a:ext cx="4029754" cy="2015292"/>
      </dsp:txXfrm>
    </dsp:sp>
    <dsp:sp modelId="{F7B1D078-528C-403A-8312-8E1ED21CCC82}">
      <dsp:nvSpPr>
        <dsp:cNvPr id="0" name=""/>
        <dsp:cNvSpPr/>
      </dsp:nvSpPr>
      <dsp:spPr>
        <a:xfrm>
          <a:off x="496" y="2931326"/>
          <a:ext cx="2617416" cy="27916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6: Testing the Beam</a:t>
          </a:r>
        </a:p>
      </dsp:txBody>
      <dsp:txXfrm>
        <a:off x="128268" y="3059098"/>
        <a:ext cx="2361872" cy="25361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FA9CE-8247-4BE5-8F3A-74EC504861B8}">
      <dsp:nvSpPr>
        <dsp:cNvPr id="0" name=""/>
        <dsp:cNvSpPr/>
      </dsp:nvSpPr>
      <dsp:spPr>
        <a:xfrm rot="5400000">
          <a:off x="6544246" y="-2364376"/>
          <a:ext cx="1834515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dirty="0"/>
            <a:t>Task 7.1: Social Impacts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dirty="0"/>
            <a:t>Task 7.2: Environmental Impacts</a:t>
          </a:r>
          <a:endParaRPr lang="en-US" sz="1800" b="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u="none" kern="1200" dirty="0"/>
            <a:t>Task 7.3: Economical Impacts</a:t>
          </a:r>
          <a:endParaRPr lang="en-US" sz="18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400" kern="1200" dirty="0"/>
        </a:p>
      </dsp:txBody>
      <dsp:txXfrm rot="-5400000">
        <a:off x="3950208" y="319216"/>
        <a:ext cx="6933038" cy="1655407"/>
      </dsp:txXfrm>
    </dsp:sp>
    <dsp:sp modelId="{AF4454F0-84CB-473C-A928-7F144E6820A1}">
      <dsp:nvSpPr>
        <dsp:cNvPr id="0" name=""/>
        <dsp:cNvSpPr/>
      </dsp:nvSpPr>
      <dsp:spPr>
        <a:xfrm>
          <a:off x="24368" y="0"/>
          <a:ext cx="3950208" cy="2293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7: Impacts</a:t>
          </a:r>
        </a:p>
      </dsp:txBody>
      <dsp:txXfrm>
        <a:off x="136310" y="111942"/>
        <a:ext cx="3726324" cy="2069259"/>
      </dsp:txXfrm>
    </dsp:sp>
    <dsp:sp modelId="{889E44EE-9B3B-476A-9AB8-D99B3C3911E4}">
      <dsp:nvSpPr>
        <dsp:cNvPr id="0" name=""/>
        <dsp:cNvSpPr/>
      </dsp:nvSpPr>
      <dsp:spPr>
        <a:xfrm rot="5400000">
          <a:off x="6297052" y="439233"/>
          <a:ext cx="2331852" cy="7015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8.1: 30% Submission Report &amp; Presentation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8.2: 60% Submission Report &amp; Presentation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8.3: 90% Submission Report &amp; Presentation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8.4: Video of Testing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8.5: Website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8.6: Final Report for CENE 486 and the PCI Big Beam Competition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8.7: Final Presentation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 rot="-5400000">
        <a:off x="3955111" y="2895006"/>
        <a:ext cx="6901902" cy="2104188"/>
      </dsp:txXfrm>
    </dsp:sp>
    <dsp:sp modelId="{C6159899-05D1-46E5-8745-52EE3746B37D}">
      <dsp:nvSpPr>
        <dsp:cNvPr id="0" name=""/>
        <dsp:cNvSpPr/>
      </dsp:nvSpPr>
      <dsp:spPr>
        <a:xfrm>
          <a:off x="0" y="2408148"/>
          <a:ext cx="3955111" cy="30779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8: Deliverables</a:t>
          </a:r>
        </a:p>
      </dsp:txBody>
      <dsp:txXfrm>
        <a:off x="150251" y="2558399"/>
        <a:ext cx="3654609" cy="27774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FA9CE-8247-4BE5-8F3A-74EC504861B8}">
      <dsp:nvSpPr>
        <dsp:cNvPr id="0" name=""/>
        <dsp:cNvSpPr/>
      </dsp:nvSpPr>
      <dsp:spPr>
        <a:xfrm rot="5400000">
          <a:off x="6182199" y="-1832144"/>
          <a:ext cx="2544035" cy="70157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9.1: Meetings (Team, Client, TA, and GI)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9.2: Schedule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9.3: Resource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9.4: </a:t>
          </a:r>
          <a:r>
            <a:rPr lang="en-US" sz="1800" kern="1200" dirty="0" err="1"/>
            <a:t>Tpac</a:t>
          </a:r>
          <a:r>
            <a:rPr lang="en-US" sz="1800" kern="1200" dirty="0"/>
            <a:t> Coordination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9.4.1: Obtaining Concrete Mix Data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9.4.2: Obtaining Test Cylinders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Task 9.4.3: Beam Fabrication/Team Travel to </a:t>
          </a:r>
          <a:r>
            <a:rPr lang="en-US" sz="1800" kern="1200" dirty="0" err="1"/>
            <a:t>Tpac</a:t>
          </a:r>
          <a:r>
            <a:rPr lang="en-US" sz="1800" kern="1200" dirty="0"/>
            <a:t> Location</a:t>
          </a:r>
        </a:p>
      </dsp:txBody>
      <dsp:txXfrm rot="-5400000">
        <a:off x="3946350" y="527895"/>
        <a:ext cx="6891544" cy="2295655"/>
      </dsp:txXfrm>
    </dsp:sp>
    <dsp:sp modelId="{AF4454F0-84CB-473C-A928-7F144E6820A1}">
      <dsp:nvSpPr>
        <dsp:cNvPr id="0" name=""/>
        <dsp:cNvSpPr/>
      </dsp:nvSpPr>
      <dsp:spPr>
        <a:xfrm>
          <a:off x="0" y="393"/>
          <a:ext cx="3946350" cy="33506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Task 9: Project Management</a:t>
          </a:r>
        </a:p>
      </dsp:txBody>
      <dsp:txXfrm>
        <a:off x="163566" y="163959"/>
        <a:ext cx="3619218" cy="3023526"/>
      </dsp:txXfrm>
    </dsp:sp>
    <dsp:sp modelId="{A472BAE6-73AC-406A-BA27-5D1A830D7D7E}">
      <dsp:nvSpPr>
        <dsp:cNvPr id="0" name=""/>
        <dsp:cNvSpPr/>
      </dsp:nvSpPr>
      <dsp:spPr>
        <a:xfrm rot="5400000">
          <a:off x="6648188" y="958065"/>
          <a:ext cx="1626631" cy="702259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Create Concrete Test Specimens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Beam Fabrication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Transporting the Beam/Test Cylinders to Flagstaff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100" kern="1200" dirty="0"/>
        </a:p>
      </dsp:txBody>
      <dsp:txXfrm rot="-5400000">
        <a:off x="3950208" y="3735451"/>
        <a:ext cx="6943186" cy="1467819"/>
      </dsp:txXfrm>
    </dsp:sp>
    <dsp:sp modelId="{696ED480-5D7A-48B7-9F22-A37045AE8FA0}">
      <dsp:nvSpPr>
        <dsp:cNvPr id="0" name=""/>
        <dsp:cNvSpPr/>
      </dsp:nvSpPr>
      <dsp:spPr>
        <a:xfrm>
          <a:off x="0" y="3452716"/>
          <a:ext cx="3950208" cy="2033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Exclusions</a:t>
          </a:r>
        </a:p>
      </dsp:txBody>
      <dsp:txXfrm>
        <a:off x="99257" y="3551973"/>
        <a:ext cx="3751694" cy="1834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95828-298C-4691-AB16-63E68B6A4011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044DE-3A44-40D4-A6E9-EA697F6553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15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3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1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42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83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2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0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reinforcement is determined for a beam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2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40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01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8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8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8044DE-3A44-40D4-A6E9-EA697F6553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7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3164620A-25C1-4103-85E6-92478DC52504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64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338-CCD7-4392-8B37-713632008241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9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397B3-B526-4C27-ADC8-BCC3447A28CE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4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46373462-7C62-4D48-912A-F5113A77AAA6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1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BFDD5-22A9-481C-BE3A-6F85FC13776A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0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B415C16A-4FF2-4E0F-BA35-6A80BC55DB4D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10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FFFF68A7-0067-4024-A4C1-A9199A244C25}" type="datetime1">
              <a:rPr lang="en-US" smtClean="0"/>
              <a:t>11/23/2020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7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6C7E9-C796-42FB-AE48-7B70B870E4D0}" type="datetime1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51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99E3-EADE-403F-A6A4-1353740D4AF2}" type="datetime1">
              <a:rPr lang="en-US" smtClean="0"/>
              <a:t>11/23/2020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C0E4AF96-5722-4971-9C2E-3A90DA48A8FE}" type="datetime1">
              <a:rPr lang="en-US" smtClean="0"/>
              <a:t>11/23/2020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1429507C-929D-400B-86DD-B0807F6D54F5}" type="datetime1">
              <a:rPr lang="en-US" smtClean="0"/>
              <a:t>11/23/2020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3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A25D1-B4D0-4410-B45D-01207AF11412}" type="datetime1">
              <a:rPr lang="en-US" smtClean="0"/>
              <a:t>11/23/2020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20" r:id="rId5"/>
    <p:sldLayoutId id="2147483814" r:id="rId6"/>
    <p:sldLayoutId id="2147483815" r:id="rId7"/>
    <p:sldLayoutId id="2147483816" r:id="rId8"/>
    <p:sldLayoutId id="2147483819" r:id="rId9"/>
    <p:sldLayoutId id="2147483817" r:id="rId10"/>
    <p:sldLayoutId id="21474838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3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5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AAF78B-8D19-4B67-894E-E5AC5F1BA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4638503"/>
            <a:ext cx="8384770" cy="1332634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0D93AA-7133-493B-883A-926F0DAFB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ctr">
            <a:normAutofit/>
          </a:bodyPr>
          <a:lstStyle/>
          <a:p>
            <a:pPr algn="ctr"/>
            <a:r>
              <a:rPr lang="en-US" sz="4000"/>
              <a:t>PCI Big Beam Team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562823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C3B5B2-3075-4A0A-830D-112399091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700" dirty="0">
                <a:solidFill>
                  <a:schemeClr val="bg1"/>
                </a:solidFill>
              </a:rPr>
              <a:t>Natalie Noroian, Nicole Neilson, Jackie Crowley, Elena Mae Reyes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C28656D-4A53-427F-87BA-CEC06A01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03" y="2638744"/>
            <a:ext cx="7417393" cy="165928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623311-8E44-42DD-8993-01CE5DB504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-3" y="10"/>
            <a:ext cx="12192003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B4F23D-2574-43EC-B779-1999D5989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10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25BB01-03F9-4F26-893E-4784449E6B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2202" y="92622"/>
            <a:ext cx="2559082" cy="619125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Schedule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9ED38-E83C-4D5D-B967-2695D9F88F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 t="74167" r="5918" b="5695"/>
          <a:stretch/>
        </p:blipFill>
        <p:spPr>
          <a:xfrm>
            <a:off x="107066" y="2622570"/>
            <a:ext cx="3129353" cy="16128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9CEB1E9-6AEC-4173-8720-314B864BA4B8}"/>
              </a:ext>
            </a:extLst>
          </p:cNvPr>
          <p:cNvSpPr txBox="1">
            <a:spLocks/>
          </p:cNvSpPr>
          <p:nvPr/>
        </p:nvSpPr>
        <p:spPr>
          <a:xfrm>
            <a:off x="337660" y="2071707"/>
            <a:ext cx="2559082" cy="5508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Legend</a:t>
            </a: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7F8DD5DB-AF54-45FF-80D5-DB7E75ED36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7" t="7291" r="5965" b="38638"/>
          <a:stretch/>
        </p:blipFill>
        <p:spPr>
          <a:xfrm>
            <a:off x="3423304" y="182929"/>
            <a:ext cx="7227130" cy="642180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B19D5B0-4DA5-4161-ACF1-FC60839E81B1}"/>
              </a:ext>
            </a:extLst>
          </p:cNvPr>
          <p:cNvSpPr txBox="1">
            <a:spLocks/>
          </p:cNvSpPr>
          <p:nvPr/>
        </p:nvSpPr>
        <p:spPr>
          <a:xfrm>
            <a:off x="8562242" y="2728944"/>
            <a:ext cx="2559082" cy="5508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/>
              <a:t>Critical Path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CAAC881-D526-49CF-9804-D361E2932141}"/>
              </a:ext>
            </a:extLst>
          </p:cNvPr>
          <p:cNvCxnSpPr>
            <a:cxnSpLocks/>
          </p:cNvCxnSpPr>
          <p:nvPr/>
        </p:nvCxnSpPr>
        <p:spPr>
          <a:xfrm flipH="1">
            <a:off x="10149849" y="3279807"/>
            <a:ext cx="147702" cy="2487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5D7799-2B78-466C-A2EE-F64464E9A095}"/>
              </a:ext>
            </a:extLst>
          </p:cNvPr>
          <p:cNvCxnSpPr>
            <a:cxnSpLocks/>
          </p:cNvCxnSpPr>
          <p:nvPr/>
        </p:nvCxnSpPr>
        <p:spPr>
          <a:xfrm flipH="1" flipV="1">
            <a:off x="8829676" y="932301"/>
            <a:ext cx="1320173" cy="1796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193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6F38A2-03C9-49F5-9045-8AB94806F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5730"/>
          <a:stretch/>
        </p:blipFill>
        <p:spPr>
          <a:xfrm>
            <a:off x="19" y="0"/>
            <a:ext cx="12191981" cy="6858001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DC1051-5B31-4F40-BCF9-7CD494093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Staffing Plan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732E43-3253-4295-AC0E-AFB8E3FFB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89081"/>
              </p:ext>
            </p:extLst>
          </p:nvPr>
        </p:nvGraphicFramePr>
        <p:xfrm>
          <a:off x="387716" y="1371996"/>
          <a:ext cx="11416568" cy="46373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3469">
                  <a:extLst>
                    <a:ext uri="{9D8B030D-6E8A-4147-A177-3AD203B41FA5}">
                      <a16:colId xmlns:a16="http://schemas.microsoft.com/office/drawing/2014/main" val="564216819"/>
                    </a:ext>
                  </a:extLst>
                </a:gridCol>
                <a:gridCol w="2073349">
                  <a:extLst>
                    <a:ext uri="{9D8B030D-6E8A-4147-A177-3AD203B41FA5}">
                      <a16:colId xmlns:a16="http://schemas.microsoft.com/office/drawing/2014/main" val="3385043499"/>
                    </a:ext>
                  </a:extLst>
                </a:gridCol>
                <a:gridCol w="1722474">
                  <a:extLst>
                    <a:ext uri="{9D8B030D-6E8A-4147-A177-3AD203B41FA5}">
                      <a16:colId xmlns:a16="http://schemas.microsoft.com/office/drawing/2014/main" val="4076876893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val="2871543140"/>
                    </a:ext>
                  </a:extLst>
                </a:gridCol>
                <a:gridCol w="4061639">
                  <a:extLst>
                    <a:ext uri="{9D8B030D-6E8A-4147-A177-3AD203B41FA5}">
                      <a16:colId xmlns:a16="http://schemas.microsoft.com/office/drawing/2014/main" val="1361776796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baseline="0" dirty="0">
                          <a:solidFill>
                            <a:schemeClr val="bg1"/>
                          </a:solidFill>
                          <a:effectLst/>
                        </a:rPr>
                        <a:t>Position</a:t>
                      </a:r>
                      <a:endParaRPr lang="en-US" sz="1600" b="1" cap="all" spc="15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093" marR="124093" marT="124093" marB="12409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baseline="0" dirty="0">
                          <a:solidFill>
                            <a:schemeClr val="bg1"/>
                          </a:solidFill>
                          <a:effectLst/>
                        </a:rPr>
                        <a:t>Abbreviation</a:t>
                      </a:r>
                      <a:endParaRPr lang="en-US" sz="1600" b="1" cap="all" spc="15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093" marR="124093" marT="124093" marB="12409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baseline="0" dirty="0">
                          <a:solidFill>
                            <a:schemeClr val="bg1"/>
                          </a:solidFill>
                          <a:effectLst/>
                        </a:rPr>
                        <a:t>Rate ($/</a:t>
                      </a:r>
                      <a:r>
                        <a:rPr lang="en-US" sz="1600" b="1" u="none" strike="noStrike" cap="all" spc="150" baseline="0" dirty="0" err="1">
                          <a:solidFill>
                            <a:schemeClr val="bg1"/>
                          </a:solidFill>
                          <a:effectLst/>
                        </a:rPr>
                        <a:t>hr</a:t>
                      </a:r>
                      <a:r>
                        <a:rPr lang="en-US" sz="1600" b="1" u="none" strike="noStrike" cap="all" spc="150" baseline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600" b="1" cap="all" spc="15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093" marR="124093" marT="124093" marB="12409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baseline="0" dirty="0">
                          <a:solidFill>
                            <a:schemeClr val="bg1"/>
                          </a:solidFill>
                          <a:effectLst/>
                        </a:rPr>
                        <a:t>Total Estimated Hours</a:t>
                      </a:r>
                      <a:endParaRPr lang="en-US" sz="1600" b="1" cap="all" spc="15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093" marR="124093" marT="124093" marB="124093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baseline="0" dirty="0">
                          <a:solidFill>
                            <a:schemeClr val="bg1"/>
                          </a:solidFill>
                          <a:effectLst/>
                        </a:rPr>
                        <a:t>Major Tasks</a:t>
                      </a:r>
                      <a:endParaRPr lang="en-US" sz="1600" b="1" cap="all" spc="150" baseline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124093" marR="124093" marT="124093" marB="124093"/>
                </a:tc>
                <a:extLst>
                  <a:ext uri="{0D108BD9-81ED-4DB2-BD59-A6C34878D82A}">
                    <a16:rowId xmlns:a16="http://schemas.microsoft.com/office/drawing/2014/main" val="255102829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Senior Engineer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SENG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Approving final design, oversee testing, higher level management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extLst>
                  <a:ext uri="{0D108BD9-81ED-4DB2-BD59-A6C34878D82A}">
                    <a16:rowId xmlns:a16="http://schemas.microsoft.com/office/drawing/2014/main" val="92417876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Project Manager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$160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Schedule and resource management, more involvement in beam design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extLst>
                  <a:ext uri="{0D108BD9-81ED-4DB2-BD59-A6C34878D82A}">
                    <a16:rowId xmlns:a16="http://schemas.microsoft.com/office/drawing/2014/main" val="74356445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Engineer in Training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EIT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$90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247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Preliminary research, structural analysis, project deliverable work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extLst>
                  <a:ext uri="{0D108BD9-81ED-4DB2-BD59-A6C34878D82A}">
                    <a16:rowId xmlns:a16="http://schemas.microsoft.com/office/drawing/2014/main" val="16799113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Lab Technician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LBT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$50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Concrete mix testing, big beam testing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extLst>
                  <a:ext uri="{0D108BD9-81ED-4DB2-BD59-A6C34878D82A}">
                    <a16:rowId xmlns:a16="http://schemas.microsoft.com/office/drawing/2014/main" val="41336399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Drafter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DRF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$60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Creating shop drawings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941" marR="68941" marT="68941" marB="82729"/>
                </a:tc>
                <a:extLst>
                  <a:ext uri="{0D108BD9-81ED-4DB2-BD59-A6C34878D82A}">
                    <a16:rowId xmlns:a16="http://schemas.microsoft.com/office/drawing/2014/main" val="38708298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F365C-30E1-45D1-BD2F-DC116E36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11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29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C360E2-5096-4029-95EC-A3B4795C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 useBgFill="1">
        <p:nvSpPr>
          <p:cNvPr id="27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19846-089B-4B2F-B149-5E13ABA8F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Cost of Engineering Services</a:t>
            </a:r>
          </a:p>
        </p:txBody>
      </p:sp>
      <p:sp>
        <p:nvSpPr>
          <p:cNvPr id="28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7DFB99A-77CF-44AF-A220-9E103C63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2584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3E599-4121-4AB1-97CF-5E8FE1E6D2B9}"/>
              </a:ext>
            </a:extLst>
          </p:cNvPr>
          <p:cNvSpPr txBox="1"/>
          <p:nvPr/>
        </p:nvSpPr>
        <p:spPr>
          <a:xfrm>
            <a:off x="590020" y="671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0E1FD81-3081-4356-BFC7-449659D10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67165"/>
              </p:ext>
            </p:extLst>
          </p:nvPr>
        </p:nvGraphicFramePr>
        <p:xfrm>
          <a:off x="517926" y="1327145"/>
          <a:ext cx="11156148" cy="5029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2340">
                  <a:extLst>
                    <a:ext uri="{9D8B030D-6E8A-4147-A177-3AD203B41FA5}">
                      <a16:colId xmlns:a16="http://schemas.microsoft.com/office/drawing/2014/main" val="1934397574"/>
                    </a:ext>
                  </a:extLst>
                </a:gridCol>
                <a:gridCol w="2843669">
                  <a:extLst>
                    <a:ext uri="{9D8B030D-6E8A-4147-A177-3AD203B41FA5}">
                      <a16:colId xmlns:a16="http://schemas.microsoft.com/office/drawing/2014/main" val="2874704805"/>
                    </a:ext>
                  </a:extLst>
                </a:gridCol>
                <a:gridCol w="1722475">
                  <a:extLst>
                    <a:ext uri="{9D8B030D-6E8A-4147-A177-3AD203B41FA5}">
                      <a16:colId xmlns:a16="http://schemas.microsoft.com/office/drawing/2014/main" val="474611876"/>
                    </a:ext>
                  </a:extLst>
                </a:gridCol>
                <a:gridCol w="1809085">
                  <a:extLst>
                    <a:ext uri="{9D8B030D-6E8A-4147-A177-3AD203B41FA5}">
                      <a16:colId xmlns:a16="http://schemas.microsoft.com/office/drawing/2014/main" val="2916606326"/>
                    </a:ext>
                  </a:extLst>
                </a:gridCol>
                <a:gridCol w="1808579">
                  <a:extLst>
                    <a:ext uri="{9D8B030D-6E8A-4147-A177-3AD203B41FA5}">
                      <a16:colId xmlns:a16="http://schemas.microsoft.com/office/drawing/2014/main" val="3920683787"/>
                    </a:ext>
                  </a:extLst>
                </a:gridCol>
              </a:tblGrid>
              <a:tr h="457200">
                <a:tc rowSpan="7"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1.0 Personnel</a:t>
                      </a:r>
                      <a:endParaRPr lang="en-US" sz="1600" b="1" cap="none" spc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dirty="0">
                          <a:solidFill>
                            <a:schemeClr val="lt1"/>
                          </a:solidFill>
                          <a:effectLst/>
                        </a:rPr>
                        <a:t>Classification</a:t>
                      </a:r>
                      <a:endParaRPr lang="en-US" sz="1600" b="1" cap="all" spc="150" dirty="0">
                        <a:solidFill>
                          <a:schemeClr val="lt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dirty="0">
                          <a:solidFill>
                            <a:schemeClr val="lt1"/>
                          </a:solidFill>
                          <a:effectLst/>
                        </a:rPr>
                        <a:t>Hours</a:t>
                      </a:r>
                      <a:endParaRPr lang="en-US" sz="1600" b="1" cap="all" spc="150" dirty="0">
                        <a:solidFill>
                          <a:schemeClr val="lt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dirty="0">
                          <a:solidFill>
                            <a:schemeClr val="lt1"/>
                          </a:solidFill>
                          <a:effectLst/>
                        </a:rPr>
                        <a:t>Rate, $/</a:t>
                      </a:r>
                      <a:r>
                        <a:rPr lang="en-US" sz="1600" b="1" u="none" strike="noStrike" cap="all" spc="150" dirty="0" err="1">
                          <a:solidFill>
                            <a:schemeClr val="lt1"/>
                          </a:solidFill>
                          <a:effectLst/>
                        </a:rPr>
                        <a:t>hr</a:t>
                      </a:r>
                      <a:endParaRPr lang="en-US" sz="1600" b="1" cap="all" spc="150" dirty="0">
                        <a:solidFill>
                          <a:schemeClr val="lt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all" spc="150" dirty="0">
                          <a:solidFill>
                            <a:schemeClr val="lt1"/>
                          </a:solidFill>
                          <a:effectLst/>
                        </a:rPr>
                        <a:t>Total Cost</a:t>
                      </a:r>
                      <a:endParaRPr lang="en-US" sz="1600" b="1" cap="all" spc="150" dirty="0">
                        <a:solidFill>
                          <a:schemeClr val="lt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1861382850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SENG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$200.00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$18,000.00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1544101179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PM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121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$160.00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$19,360.00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2198884227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EIT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247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$90.00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$22,230.00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691256668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LBT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$50.00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$3,450.00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3412939586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DRF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$60.00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$5,100.00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2807204054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Total Personnel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612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$68,140.00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247555382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none" spc="0" baseline="0" dirty="0">
                          <a:solidFill>
                            <a:schemeClr val="tx1"/>
                          </a:solidFill>
                          <a:effectLst/>
                        </a:rPr>
                        <a:t>2.0 Travel</a:t>
                      </a:r>
                      <a:endParaRPr lang="en-US" sz="1600" cap="none" spc="0" baseline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$509.00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5215965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3.0 Supplies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$400.00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27229762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4.0 Subcontract</a:t>
                      </a:r>
                      <a:endParaRPr lang="en-US" sz="1600" cap="none" spc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$21,151.00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291599895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5.0 TOTAL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9537" marR="99537" marT="99537" marB="99537" anchor="b"/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en-US" sz="16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</a:p>
                  </a:txBody>
                  <a:tcPr marL="99537" marR="99537" marT="99537" marB="99537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u="none" strike="noStrike" cap="none" spc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$90,200.00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</a:endParaRPr>
                    </a:p>
                  </a:txBody>
                  <a:tcPr marL="99537" marR="99537" marT="99537" marB="99537" anchor="b"/>
                </a:tc>
                <a:extLst>
                  <a:ext uri="{0D108BD9-81ED-4DB2-BD59-A6C34878D82A}">
                    <a16:rowId xmlns:a16="http://schemas.microsoft.com/office/drawing/2014/main" val="161961120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5FBD-B86E-4662-B1D3-B4B2F156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12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20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C360E2-5096-4029-95EC-A3B4795C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0" y="0"/>
            <a:ext cx="12191981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5FBD-B86E-4662-B1D3-B4B2F156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pPr/>
              <a:t>13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3E599-4121-4AB1-97CF-5E8FE1E6D2B9}"/>
              </a:ext>
            </a:extLst>
          </p:cNvPr>
          <p:cNvSpPr txBox="1"/>
          <p:nvPr/>
        </p:nvSpPr>
        <p:spPr>
          <a:xfrm>
            <a:off x="590020" y="671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CD7FB87-8191-4721-B600-C3C6AEAA0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07828"/>
              </p:ext>
            </p:extLst>
          </p:nvPr>
        </p:nvGraphicFramePr>
        <p:xfrm>
          <a:off x="423529" y="445772"/>
          <a:ext cx="11344940" cy="1884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5755">
                  <a:extLst>
                    <a:ext uri="{9D8B030D-6E8A-4147-A177-3AD203B41FA5}">
                      <a16:colId xmlns:a16="http://schemas.microsoft.com/office/drawing/2014/main" val="1920631271"/>
                    </a:ext>
                  </a:extLst>
                </a:gridCol>
                <a:gridCol w="1775637">
                  <a:extLst>
                    <a:ext uri="{9D8B030D-6E8A-4147-A177-3AD203B41FA5}">
                      <a16:colId xmlns:a16="http://schemas.microsoft.com/office/drawing/2014/main" val="3281896667"/>
                    </a:ext>
                  </a:extLst>
                </a:gridCol>
                <a:gridCol w="2870791">
                  <a:extLst>
                    <a:ext uri="{9D8B030D-6E8A-4147-A177-3AD203B41FA5}">
                      <a16:colId xmlns:a16="http://schemas.microsoft.com/office/drawing/2014/main" val="779510075"/>
                    </a:ext>
                  </a:extLst>
                </a:gridCol>
                <a:gridCol w="2296632">
                  <a:extLst>
                    <a:ext uri="{9D8B030D-6E8A-4147-A177-3AD203B41FA5}">
                      <a16:colId xmlns:a16="http://schemas.microsoft.com/office/drawing/2014/main" val="2822047815"/>
                    </a:ext>
                  </a:extLst>
                </a:gridCol>
                <a:gridCol w="2316125">
                  <a:extLst>
                    <a:ext uri="{9D8B030D-6E8A-4147-A177-3AD203B41FA5}">
                      <a16:colId xmlns:a16="http://schemas.microsoft.com/office/drawing/2014/main" val="3966669698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en-US" sz="1600" b="1" cap="all" spc="150" baseline="0" dirty="0">
                          <a:effectLst/>
                        </a:rPr>
                        <a:t>Travel Breakdown</a:t>
                      </a:r>
                    </a:p>
                  </a:txBody>
                  <a:tcPr marL="19050" marR="19050" marT="12700" marB="127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593644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Driving Mileage</a:t>
                      </a:r>
                    </a:p>
                  </a:txBody>
                  <a:tcPr marL="19050" marR="19050" marT="12700" marB="1270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8191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Number of Vehicles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effectLst/>
                        </a:rPr>
                        <a:t>Total Mileage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 dirty="0">
                          <a:effectLst/>
                        </a:rPr>
                        <a:t>Reimbursement per Mile (cents)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Total Reimbursement (cents)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Total Reimbursement (dollars)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2394391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572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44.5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50908</a:t>
                      </a:r>
                    </a:p>
                  </a:txBody>
                  <a:tcPr marL="19050" marR="19050" marT="12700" marB="127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$509.08</a:t>
                      </a:r>
                    </a:p>
                  </a:txBody>
                  <a:tcPr marL="19050" marR="19050" marT="12700" marB="12700" anchor="b"/>
                </a:tc>
                <a:extLst>
                  <a:ext uri="{0D108BD9-81ED-4DB2-BD59-A6C34878D82A}">
                    <a16:rowId xmlns:a16="http://schemas.microsoft.com/office/drawing/2014/main" val="196771817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B2B525-B761-4C37-86E9-5E31777AA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293289"/>
              </p:ext>
            </p:extLst>
          </p:nvPr>
        </p:nvGraphicFramePr>
        <p:xfrm>
          <a:off x="423528" y="2568569"/>
          <a:ext cx="7283558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23987">
                  <a:extLst>
                    <a:ext uri="{9D8B030D-6E8A-4147-A177-3AD203B41FA5}">
                      <a16:colId xmlns:a16="http://schemas.microsoft.com/office/drawing/2014/main" val="2459276210"/>
                    </a:ext>
                  </a:extLst>
                </a:gridCol>
                <a:gridCol w="2261614">
                  <a:extLst>
                    <a:ext uri="{9D8B030D-6E8A-4147-A177-3AD203B41FA5}">
                      <a16:colId xmlns:a16="http://schemas.microsoft.com/office/drawing/2014/main" val="2764674428"/>
                    </a:ext>
                  </a:extLst>
                </a:gridCol>
                <a:gridCol w="2597957">
                  <a:extLst>
                    <a:ext uri="{9D8B030D-6E8A-4147-A177-3AD203B41FA5}">
                      <a16:colId xmlns:a16="http://schemas.microsoft.com/office/drawing/2014/main" val="1462492896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600" b="1" cap="all" spc="150" baseline="0" dirty="0">
                          <a:effectLst/>
                        </a:rPr>
                        <a:t>Supplies Breakdown</a:t>
                      </a:r>
                    </a:p>
                  </a:txBody>
                  <a:tcPr marL="18050" marR="18050" marT="12034" marB="1203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727787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NAU Lab Rental</a:t>
                      </a:r>
                    </a:p>
                  </a:txBody>
                  <a:tcPr marL="18050" marR="18050" marT="12034" marB="12034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1031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Number of Days</a:t>
                      </a:r>
                    </a:p>
                  </a:txBody>
                  <a:tcPr marL="18050" marR="18050" marT="12034" marB="1203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Cost per Day</a:t>
                      </a:r>
                    </a:p>
                  </a:txBody>
                  <a:tcPr marL="18050" marR="18050" marT="12034" marB="12034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Total Supply Cost</a:t>
                      </a:r>
                    </a:p>
                  </a:txBody>
                  <a:tcPr marL="18050" marR="18050" marT="12034" marB="12034" anchor="b"/>
                </a:tc>
                <a:extLst>
                  <a:ext uri="{0D108BD9-81ED-4DB2-BD59-A6C34878D82A}">
                    <a16:rowId xmlns:a16="http://schemas.microsoft.com/office/drawing/2014/main" val="289551898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18050" marR="18050" marT="12034" marB="1203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$100.00</a:t>
                      </a:r>
                    </a:p>
                  </a:txBody>
                  <a:tcPr marL="18050" marR="18050" marT="12034" marB="12034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$400.00</a:t>
                      </a:r>
                    </a:p>
                  </a:txBody>
                  <a:tcPr marL="18050" marR="18050" marT="12034" marB="12034" anchor="b"/>
                </a:tc>
                <a:extLst>
                  <a:ext uri="{0D108BD9-81ED-4DB2-BD59-A6C34878D82A}">
                    <a16:rowId xmlns:a16="http://schemas.microsoft.com/office/drawing/2014/main" val="3640737530"/>
                  </a:ext>
                </a:extLst>
              </a:tr>
            </a:tbl>
          </a:graphicData>
        </a:graphic>
      </p:graphicFrame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7359AA4B-1110-4AD5-9898-1EDC4557CC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" t="9525" r="19885"/>
          <a:stretch/>
        </p:blipFill>
        <p:spPr>
          <a:xfrm>
            <a:off x="8000008" y="2568569"/>
            <a:ext cx="3768461" cy="378778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875DA5-CBBE-42AC-B654-53B75E3B6F08}"/>
              </a:ext>
            </a:extLst>
          </p:cNvPr>
          <p:cNvSpPr txBox="1"/>
          <p:nvPr/>
        </p:nvSpPr>
        <p:spPr>
          <a:xfrm>
            <a:off x="3032471" y="4635486"/>
            <a:ext cx="4674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effectLst/>
              </a:rPr>
              <a:t>Figure 7</a:t>
            </a:r>
            <a:r>
              <a:rPr lang="en-US" sz="1400" i="1" dirty="0"/>
              <a:t>: Directions from NAU to </a:t>
            </a:r>
            <a:r>
              <a:rPr lang="en-US" sz="1400" i="1" dirty="0" err="1"/>
              <a:t>Tpac</a:t>
            </a:r>
            <a:r>
              <a:rPr lang="en-US" sz="1400" b="0" i="1" u="none" strike="noStrike" dirty="0">
                <a:effectLst/>
              </a:rPr>
              <a:t> [6]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3162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C360E2-5096-4029-95EC-A3B4795C04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5FBD-B86E-4662-B1D3-B4B2F156C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14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33E599-4121-4AB1-97CF-5E8FE1E6D2B9}"/>
              </a:ext>
            </a:extLst>
          </p:cNvPr>
          <p:cNvSpPr txBox="1"/>
          <p:nvPr/>
        </p:nvSpPr>
        <p:spPr>
          <a:xfrm>
            <a:off x="590020" y="6715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C8FA0F7-F79D-4C0D-838C-CEA426B4C6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90626"/>
              </p:ext>
            </p:extLst>
          </p:nvPr>
        </p:nvGraphicFramePr>
        <p:xfrm>
          <a:off x="431470" y="386080"/>
          <a:ext cx="11329060" cy="5943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70340">
                  <a:extLst>
                    <a:ext uri="{9D8B030D-6E8A-4147-A177-3AD203B41FA5}">
                      <a16:colId xmlns:a16="http://schemas.microsoft.com/office/drawing/2014/main" val="1163705746"/>
                    </a:ext>
                  </a:extLst>
                </a:gridCol>
                <a:gridCol w="3517781">
                  <a:extLst>
                    <a:ext uri="{9D8B030D-6E8A-4147-A177-3AD203B41FA5}">
                      <a16:colId xmlns:a16="http://schemas.microsoft.com/office/drawing/2014/main" val="169785721"/>
                    </a:ext>
                  </a:extLst>
                </a:gridCol>
                <a:gridCol w="4040939">
                  <a:extLst>
                    <a:ext uri="{9D8B030D-6E8A-4147-A177-3AD203B41FA5}">
                      <a16:colId xmlns:a16="http://schemas.microsoft.com/office/drawing/2014/main" val="2550698087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en-US" sz="1600" b="1" cap="all" spc="150" baseline="0" dirty="0">
                          <a:effectLst/>
                        </a:rPr>
                        <a:t>Subcontract Breakdown</a:t>
                      </a:r>
                    </a:p>
                  </a:txBody>
                  <a:tcPr marL="9570" marR="9570" marT="6380" marB="638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13076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Concrete Test Cylinders</a:t>
                      </a:r>
                    </a:p>
                  </a:txBody>
                  <a:tcPr marL="9570" marR="9570" marT="6380" marB="638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8438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Number of Test Cylinders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Cost per Cylinder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Total Cylinder Cost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129665137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43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$5.00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$215.00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975454094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Prestressed/Precast Concrete Beam</a:t>
                      </a:r>
                    </a:p>
                  </a:txBody>
                  <a:tcPr marL="9570" marR="9570" marT="6380" marB="638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324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Cost of Concrete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Cost of Steel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Total Beam Cost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32783004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$200.00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$450.00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$650.00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510627092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600" b="1">
                          <a:effectLst/>
                        </a:rPr>
                        <a:t>Labor</a:t>
                      </a:r>
                    </a:p>
                  </a:txBody>
                  <a:tcPr marL="9570" marR="9570" marT="6380" marB="638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5528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Number of Workers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Rate, $/hr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Total Labor Cost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39098932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10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$50.00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$20,000.00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2225342110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rtl="0" fontAlgn="b"/>
                      <a:r>
                        <a:rPr lang="en-US" sz="1600" b="1" dirty="0">
                          <a:effectLst/>
                        </a:rPr>
                        <a:t>Delivery of Beam to Flagstaff</a:t>
                      </a:r>
                    </a:p>
                  </a:txBody>
                  <a:tcPr marL="9570" marR="9570" marT="6380" marB="638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1519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600">
                          <a:effectLst/>
                        </a:rPr>
                        <a:t>Total Mileage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Cost per Mile (Dollars)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Total Shipping Cost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257388878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286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$1.00</a:t>
                      </a:r>
                    </a:p>
                  </a:txBody>
                  <a:tcPr marL="9570" marR="9570" marT="6380" marB="638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$286.00</a:t>
                      </a:r>
                    </a:p>
                  </a:txBody>
                  <a:tcPr marL="9570" marR="9570" marT="6380" marB="6380" anchor="b"/>
                </a:tc>
                <a:extLst>
                  <a:ext uri="{0D108BD9-81ED-4DB2-BD59-A6C34878D82A}">
                    <a16:rowId xmlns:a16="http://schemas.microsoft.com/office/drawing/2014/main" val="226956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97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029D5AD-8348-4446-B191-6A9B6FE03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3F395A2-2B64-4749-BD93-2F159C7E1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1899601"/>
          </a:xfrm>
          <a:custGeom>
            <a:avLst/>
            <a:gdLst>
              <a:gd name="connsiteX0" fmla="*/ 0 w 12188952"/>
              <a:gd name="connsiteY0" fmla="*/ 0 h 1899601"/>
              <a:gd name="connsiteX1" fmla="*/ 12188952 w 12188952"/>
              <a:gd name="connsiteY1" fmla="*/ 0 h 1899601"/>
              <a:gd name="connsiteX2" fmla="*/ 12188952 w 12188952"/>
              <a:gd name="connsiteY2" fmla="*/ 1635106 h 1899601"/>
              <a:gd name="connsiteX3" fmla="*/ 11356325 w 12188952"/>
              <a:gd name="connsiteY3" fmla="*/ 1707615 h 1899601"/>
              <a:gd name="connsiteX4" fmla="*/ 6096001 w 12188952"/>
              <a:gd name="connsiteY4" fmla="*/ 1899601 h 1899601"/>
              <a:gd name="connsiteX5" fmla="*/ 835678 w 12188952"/>
              <a:gd name="connsiteY5" fmla="*/ 1707615 h 1899601"/>
              <a:gd name="connsiteX6" fmla="*/ 0 w 12188952"/>
              <a:gd name="connsiteY6" fmla="*/ 1634841 h 189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88952" h="1899601">
                <a:moveTo>
                  <a:pt x="0" y="0"/>
                </a:moveTo>
                <a:lnTo>
                  <a:pt x="12188952" y="0"/>
                </a:lnTo>
                <a:lnTo>
                  <a:pt x="12188952" y="1635106"/>
                </a:lnTo>
                <a:lnTo>
                  <a:pt x="11356325" y="1707615"/>
                </a:lnTo>
                <a:cubicBezTo>
                  <a:pt x="9739512" y="1831240"/>
                  <a:pt x="7961919" y="1899601"/>
                  <a:pt x="6096001" y="1899601"/>
                </a:cubicBezTo>
                <a:cubicBezTo>
                  <a:pt x="4230084" y="1899601"/>
                  <a:pt x="2452490" y="1831240"/>
                  <a:pt x="835678" y="1707615"/>
                </a:cubicBezTo>
                <a:lnTo>
                  <a:pt x="0" y="1634841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CF0135B-EAB8-4CA0-896C-2D897ECD2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890722"/>
          </a:xfrm>
          <a:custGeom>
            <a:avLst/>
            <a:gdLst>
              <a:gd name="connsiteX0" fmla="*/ 0 w 12192000"/>
              <a:gd name="connsiteY0" fmla="*/ 0 h 1890722"/>
              <a:gd name="connsiteX1" fmla="*/ 12192000 w 12192000"/>
              <a:gd name="connsiteY1" fmla="*/ 0 h 1890722"/>
              <a:gd name="connsiteX2" fmla="*/ 12192000 w 12192000"/>
              <a:gd name="connsiteY2" fmla="*/ 1626227 h 1890722"/>
              <a:gd name="connsiteX3" fmla="*/ 11359165 w 12192000"/>
              <a:gd name="connsiteY3" fmla="*/ 1698736 h 1890722"/>
              <a:gd name="connsiteX4" fmla="*/ 6097526 w 12192000"/>
              <a:gd name="connsiteY4" fmla="*/ 1890722 h 1890722"/>
              <a:gd name="connsiteX5" fmla="*/ 835887 w 12192000"/>
              <a:gd name="connsiteY5" fmla="*/ 1698736 h 1890722"/>
              <a:gd name="connsiteX6" fmla="*/ 0 w 12192000"/>
              <a:gd name="connsiteY6" fmla="*/ 1625962 h 189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890722">
                <a:moveTo>
                  <a:pt x="0" y="0"/>
                </a:moveTo>
                <a:lnTo>
                  <a:pt x="12192000" y="0"/>
                </a:lnTo>
                <a:lnTo>
                  <a:pt x="12192000" y="1626227"/>
                </a:lnTo>
                <a:lnTo>
                  <a:pt x="11359165" y="1698736"/>
                </a:lnTo>
                <a:cubicBezTo>
                  <a:pt x="9741947" y="1822361"/>
                  <a:pt x="7963910" y="1890722"/>
                  <a:pt x="6097526" y="1890722"/>
                </a:cubicBezTo>
                <a:cubicBezTo>
                  <a:pt x="4231142" y="1890722"/>
                  <a:pt x="2453104" y="1822361"/>
                  <a:pt x="835887" y="1698736"/>
                </a:cubicBezTo>
                <a:lnTo>
                  <a:pt x="0" y="1625962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44B22-5D1E-48ED-85F8-F7B4F8EC29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4412D6-8D48-4AC0-961A-04717F5A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397"/>
            <a:ext cx="10515600" cy="1273233"/>
          </a:xfrm>
        </p:spPr>
        <p:txBody>
          <a:bodyPr>
            <a:normAutofit/>
          </a:bodyPr>
          <a:lstStyle/>
          <a:p>
            <a:r>
              <a:rPr lang="en-US"/>
              <a:t>References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C3387C-D24F-4737-8A37-1DC5CFF09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452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354B-9824-4D1B-B6CE-9A03D9B3C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961" y="1407046"/>
            <a:ext cx="11243029" cy="4576333"/>
          </a:xfrm>
        </p:spPr>
        <p:txBody>
          <a:bodyPr>
            <a:normAutofit/>
          </a:bodyPr>
          <a:lstStyle/>
          <a:p>
            <a:r>
              <a:rPr lang="en-US" sz="1900" dirty="0"/>
              <a:t>[1] PCI Big Beam Competition Rules, PCI, 2021.</a:t>
            </a:r>
          </a:p>
          <a:p>
            <a:r>
              <a:rPr lang="en-US" sz="1900" dirty="0"/>
              <a:t>[2] "Prestressed Concrete," 2 September 2020. [Online]. Available: https://www.designingbuildings.co.uk/wiki/Prestressed_concrete. [Accessed 3 November 2020].</a:t>
            </a:r>
          </a:p>
          <a:p>
            <a:r>
              <a:rPr lang="en-US" sz="1900" dirty="0"/>
              <a:t>[3] ORDINARY CONCRETE CYLINDER – COMPRESSION TEST, London: Expedition </a:t>
            </a:r>
            <a:r>
              <a:rPr lang="en-US" sz="1900" dirty="0" err="1"/>
              <a:t>Workshed</a:t>
            </a:r>
            <a:r>
              <a:rPr lang="en-US" sz="1900" dirty="0"/>
              <a:t>, 2020.</a:t>
            </a:r>
          </a:p>
          <a:p>
            <a:r>
              <a:rPr lang="en-US" sz="1900" dirty="0"/>
              <a:t>[4] </a:t>
            </a:r>
            <a:r>
              <a:rPr lang="en-US" sz="1900" dirty="0">
                <a:effectLst/>
              </a:rPr>
              <a:t>H. Murad, S. </a:t>
            </a:r>
            <a:r>
              <a:rPr lang="en-US" sz="1900" dirty="0" err="1">
                <a:effectLst/>
              </a:rPr>
              <a:t>Rzeszut</a:t>
            </a:r>
            <a:r>
              <a:rPr lang="en-US" sz="1900" dirty="0">
                <a:effectLst/>
              </a:rPr>
              <a:t>, C. Chapman, and D. </a:t>
            </a:r>
            <a:r>
              <a:rPr lang="en-US" sz="1900" dirty="0" err="1">
                <a:effectLst/>
              </a:rPr>
              <a:t>Perera</a:t>
            </a:r>
            <a:r>
              <a:rPr lang="en-US" sz="1900" dirty="0">
                <a:effectLst/>
              </a:rPr>
              <a:t>, “Shop Drawings,” </a:t>
            </a:r>
            <a:r>
              <a:rPr lang="en-US" sz="1900" i="1" dirty="0">
                <a:effectLst/>
              </a:rPr>
              <a:t>PCI Big Beam Competition 2019-2020</a:t>
            </a:r>
            <a:r>
              <a:rPr lang="en-US" sz="1900" dirty="0">
                <a:effectLst/>
              </a:rPr>
              <a:t>, 04-May-2020. [Online]. Available: https://www.ceias.nau.edu/capstone/projects/CENE/2020/PCIBigBean/Project%20information.html. [Accessed: 09-Nov-2020]. </a:t>
            </a:r>
            <a:endParaRPr lang="en-US" sz="1900" dirty="0"/>
          </a:p>
          <a:p>
            <a:r>
              <a:rPr lang="en-US" sz="1900" dirty="0"/>
              <a:t>[5] R. Crouch, S. </a:t>
            </a:r>
            <a:r>
              <a:rPr lang="en-US" sz="1900" dirty="0" err="1"/>
              <a:t>Gergal</a:t>
            </a:r>
            <a:r>
              <a:rPr lang="en-US" sz="1900" dirty="0"/>
              <a:t>, F. </a:t>
            </a:r>
            <a:r>
              <a:rPr lang="en-US" sz="1900" dirty="0" err="1"/>
              <a:t>Rojo</a:t>
            </a:r>
            <a:r>
              <a:rPr lang="en-US" sz="1900" dirty="0"/>
              <a:t> and B. Wagoner, "PCI Big Beam Competition 2017-2018," Northern Arizona University, Flagstaff, 2018.</a:t>
            </a:r>
          </a:p>
          <a:p>
            <a:r>
              <a:rPr lang="en-US" sz="1900" dirty="0"/>
              <a:t>[6] </a:t>
            </a:r>
            <a:r>
              <a:rPr lang="en-US" sz="1900" dirty="0">
                <a:effectLst/>
              </a:rPr>
              <a:t>“Directions to </a:t>
            </a:r>
            <a:r>
              <a:rPr lang="en-US" sz="1900" dirty="0" err="1">
                <a:effectLst/>
              </a:rPr>
              <a:t>Tpac</a:t>
            </a:r>
            <a:r>
              <a:rPr lang="en-US" sz="1900" dirty="0">
                <a:effectLst/>
              </a:rPr>
              <a:t> from College of Engineering, Informatics, and Applied Sciences - NAU,” </a:t>
            </a:r>
            <a:r>
              <a:rPr lang="en-US" sz="1900" i="1" dirty="0">
                <a:effectLst/>
              </a:rPr>
              <a:t>Google Maps</a:t>
            </a:r>
            <a:r>
              <a:rPr lang="en-US" sz="1900" dirty="0">
                <a:effectLst/>
              </a:rPr>
              <a:t>, 2020. </a:t>
            </a:r>
            <a:endParaRPr lang="en-US" sz="19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91000-662E-4F37-BA01-82AF0EB2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15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004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" name="Rectangle 85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69DC50-F60D-4146-A160-1344C4153B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8973" r="19886" b="-1"/>
          <a:stretch/>
        </p:blipFill>
        <p:spPr>
          <a:xfrm>
            <a:off x="4883022" y="10"/>
            <a:ext cx="7308978" cy="6857990"/>
          </a:xfrm>
          <a:custGeom>
            <a:avLst/>
            <a:gdLst/>
            <a:ahLst/>
            <a:cxnLst/>
            <a:rect l="l" t="t" r="r" b="b"/>
            <a:pathLst>
              <a:path w="7308978" h="6858000">
                <a:moveTo>
                  <a:pt x="0" y="0"/>
                </a:moveTo>
                <a:lnTo>
                  <a:pt x="7308978" y="0"/>
                </a:lnTo>
                <a:lnTo>
                  <a:pt x="7308978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8" y="4741056"/>
                  <a:pt x="1212978" y="3429000"/>
                </a:cubicBezTo>
                <a:cubicBezTo>
                  <a:pt x="1212978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96" name="Freeform: Shape 87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7" name="Freeform: Shape 89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92EA82FD-0A03-4CEB-B683-A8CFEEDC6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247" y="1397769"/>
            <a:ext cx="5065776" cy="4062461"/>
          </a:xfrm>
          <a:solidFill>
            <a:schemeClr val="bg1"/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Project Purpose</a:t>
            </a:r>
          </a:p>
          <a:p>
            <a:pPr lvl="1"/>
            <a:r>
              <a:rPr lang="en-US" dirty="0"/>
              <a:t>Create a precast/prestressed concrete beam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>
                <a:latin typeface="+mj-lt"/>
              </a:rPr>
              <a:t>Client</a:t>
            </a:r>
          </a:p>
          <a:p>
            <a:pPr lvl="1"/>
            <a:r>
              <a:rPr lang="en-US" dirty="0"/>
              <a:t>Precast/Prestressed Concrete Institute (PCI) Competition Judges</a:t>
            </a:r>
          </a:p>
          <a:p>
            <a:pPr lvl="1"/>
            <a:r>
              <a:rPr lang="en-US" dirty="0"/>
              <a:t>PCI Producing Member, TPAC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A479DD-E123-49EB-8BB6-A78F71B864DB}"/>
              </a:ext>
            </a:extLst>
          </p:cNvPr>
          <p:cNvSpPr txBox="1"/>
          <p:nvPr/>
        </p:nvSpPr>
        <p:spPr>
          <a:xfrm>
            <a:off x="841247" y="1493520"/>
            <a:ext cx="10506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C6F420E3-C508-4756-842B-1FF5C900B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64" y="4275000"/>
            <a:ext cx="4179032" cy="89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72BC5C-5C8E-45FB-BE5D-BF25015F2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2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" name="Picture 4" descr="2020 PCI Convention &amp; National Bridge Conference - Precast/Prestressed  Concrete Institute | Events in America">
            <a:extLst>
              <a:ext uri="{FF2B5EF4-FFF2-40B4-BE49-F238E27FC236}">
                <a16:creationId xmlns:a16="http://schemas.microsoft.com/office/drawing/2014/main" id="{0E8BCF80-A393-4469-BF17-FEE7B762B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664" y="1124325"/>
            <a:ext cx="4214671" cy="240838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7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E87A1E30-FFA8-4DC0-BFDD-EEBF68798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l="11852" r="22765" b="-1"/>
          <a:stretch/>
        </p:blipFill>
        <p:spPr>
          <a:xfrm>
            <a:off x="20" y="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A0D91-D425-4750-8DED-4DEAB3CB9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339" y="2395185"/>
            <a:ext cx="4874672" cy="401042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dirty="0"/>
              <a:t>NAU capstone teams have participated in the PCI Big Beam Competition since 2013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Focus on improvement with schedule management / beam analysis / concrete analysis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Each beam design will be scored based on: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Design Accuracy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Cost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Weight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Deflection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Accurate Predictions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Report Quality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Practicality, Innovation, &amp; Conformance with Code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7EAD24-7295-4A85-8CC3-B586FD0E9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US" sz="3200"/>
              <a:t>Project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39DCF9-50BD-4C47-B0CC-839E195C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3</a:t>
            </a:fld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F0D8DFC-E7E1-4649-8EB6-F73893DA4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3" y="2516353"/>
            <a:ext cx="6175319" cy="2314323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507535-2184-4A25-B2E0-2FF7B50D61AE}"/>
              </a:ext>
            </a:extLst>
          </p:cNvPr>
          <p:cNvSpPr txBox="1"/>
          <p:nvPr/>
        </p:nvSpPr>
        <p:spPr>
          <a:xfrm>
            <a:off x="222903" y="4861191"/>
            <a:ext cx="4674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effectLst/>
              </a:rPr>
              <a:t>Figure </a:t>
            </a:r>
            <a:r>
              <a:rPr lang="en-US" sz="1400" i="1" dirty="0"/>
              <a:t>1: Image in PCI Big Beam Competition Rules</a:t>
            </a:r>
            <a:r>
              <a:rPr lang="en-US" sz="1400" b="0" i="1" u="none" strike="noStrike" dirty="0">
                <a:effectLst/>
              </a:rPr>
              <a:t> [1]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09546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6C3082-E9E2-49AE-AA4F-C5C7DBF7C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257D82-CDB0-4B8D-9FB9-04F8DD48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4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B53AC7-707B-4C90-89EB-04F9B30BDF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97"/>
            <a:ext cx="12191981" cy="1047608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Technical Considerations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A4AD00C-D300-47D1-BB6C-BCB62BCD4A0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5872867"/>
              </p:ext>
            </p:extLst>
          </p:nvPr>
        </p:nvGraphicFramePr>
        <p:xfrm>
          <a:off x="1012021" y="699568"/>
          <a:ext cx="10167938" cy="293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CCDCA251-3A5D-4A18-A1E2-059C49BA8F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149183"/>
              </p:ext>
            </p:extLst>
          </p:nvPr>
        </p:nvGraphicFramePr>
        <p:xfrm>
          <a:off x="847344" y="3514513"/>
          <a:ext cx="10506456" cy="308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33902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E5C5C3D-C00B-4107-9F84-5B9F9102F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-4314" y="14078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914529-24E6-4C1C-8E4A-5870A56A9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Scope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2EC8B34-3CBF-4FE7-8D6F-98288CD31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34241"/>
              </p:ext>
            </p:extLst>
          </p:nvPr>
        </p:nvGraphicFramePr>
        <p:xfrm>
          <a:off x="4225635" y="2478024"/>
          <a:ext cx="7764306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871D9418-2E1F-4CDD-A45D-E67992893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2" b="8945"/>
          <a:stretch/>
        </p:blipFill>
        <p:spPr bwMode="auto">
          <a:xfrm>
            <a:off x="415126" y="2262778"/>
            <a:ext cx="3073141" cy="190110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58C0AC-A51A-47FF-8E33-D6ABBA99E953}"/>
              </a:ext>
            </a:extLst>
          </p:cNvPr>
          <p:cNvSpPr txBox="1"/>
          <p:nvPr/>
        </p:nvSpPr>
        <p:spPr>
          <a:xfrm>
            <a:off x="296591" y="1856142"/>
            <a:ext cx="3929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effectLst/>
              </a:rPr>
              <a:t>Figure 2: </a:t>
            </a:r>
            <a:r>
              <a:rPr lang="en-US" sz="1400" i="1" dirty="0"/>
              <a:t>Method of </a:t>
            </a:r>
            <a:r>
              <a:rPr lang="en-US" sz="1400" i="1" dirty="0" err="1"/>
              <a:t>pretensioning</a:t>
            </a:r>
            <a:r>
              <a:rPr lang="en-US" sz="1400" i="1" dirty="0"/>
              <a:t> strands</a:t>
            </a:r>
            <a:r>
              <a:rPr lang="en-US" sz="1400" b="0" i="1" u="none" strike="noStrike" dirty="0">
                <a:effectLst/>
              </a:rPr>
              <a:t> [2]</a:t>
            </a:r>
            <a:endParaRPr lang="en-US" sz="1400" b="0" i="1" dirty="0">
              <a:effectLst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69410A3-40C8-4339-9E8C-FBE7C8AA6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"/>
          <a:stretch/>
        </p:blipFill>
        <p:spPr bwMode="auto">
          <a:xfrm>
            <a:off x="415125" y="4336361"/>
            <a:ext cx="3073142" cy="195424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573FB9-3CBE-4A89-8B4E-D1C59CEACCE1}"/>
              </a:ext>
            </a:extLst>
          </p:cNvPr>
          <p:cNvSpPr txBox="1"/>
          <p:nvPr/>
        </p:nvSpPr>
        <p:spPr>
          <a:xfrm>
            <a:off x="296591" y="6318544"/>
            <a:ext cx="4674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effectLst/>
              </a:rPr>
              <a:t>Figure 3: Typical cylinder used for testing [3]</a:t>
            </a:r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A802A7-B724-479B-9693-B30E9BF5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5</a:t>
            </a:fld>
            <a:endParaRPr lang="en-US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0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544C9C-1D6E-41C6-872F-6E9BAC59A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19" y="10"/>
            <a:ext cx="12191981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71E9A4-1802-4FED-B2DE-2BA1BC45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9942" y="6297335"/>
            <a:ext cx="2743200" cy="365125"/>
          </a:xfrm>
        </p:spPr>
        <p:txBody>
          <a:bodyPr/>
          <a:lstStyle/>
          <a:p>
            <a:pPr algn="l"/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pPr algn="l"/>
              <a:t>6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2EC8B34-3CBF-4FE7-8D6F-98288CD313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6293767"/>
              </p:ext>
            </p:extLst>
          </p:nvPr>
        </p:nvGraphicFramePr>
        <p:xfrm>
          <a:off x="288759" y="240632"/>
          <a:ext cx="11562346" cy="596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 descr="Diagram, engineering drawing&#10;&#10;Description automatically generated">
            <a:extLst>
              <a:ext uri="{FF2B5EF4-FFF2-40B4-BE49-F238E27FC236}">
                <a16:creationId xmlns:a16="http://schemas.microsoft.com/office/drawing/2014/main" id="{702B9EE4-4301-435E-812F-E3CCE4BF6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26" y="3428995"/>
            <a:ext cx="5173579" cy="2994625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CDB91-7DA4-4B45-83ED-157303B5958F}"/>
              </a:ext>
            </a:extLst>
          </p:cNvPr>
          <p:cNvSpPr txBox="1"/>
          <p:nvPr/>
        </p:nvSpPr>
        <p:spPr>
          <a:xfrm>
            <a:off x="6677525" y="6479898"/>
            <a:ext cx="51735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400" b="0" i="1" u="none" strike="noStrike" dirty="0">
                <a:effectLst/>
              </a:rPr>
              <a:t>Figure </a:t>
            </a:r>
            <a:r>
              <a:rPr lang="en-US" sz="1400" i="1" dirty="0"/>
              <a:t>4</a:t>
            </a:r>
            <a:r>
              <a:rPr lang="en-US" sz="1400" b="0" i="1" u="none" strike="noStrike" dirty="0">
                <a:effectLst/>
              </a:rPr>
              <a:t>: The 2019-2020 NAU team AutoCAD drawings [4]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0605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481EE-31FF-4CB5-8A1C-3C4F6FEDDE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0" y="0"/>
            <a:ext cx="12191981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2734DD-4A15-40E7-A89B-482884D5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7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2EC8B34-3CBF-4FE7-8D6F-98288CD313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6796974"/>
              </p:ext>
            </p:extLst>
          </p:nvPr>
        </p:nvGraphicFramePr>
        <p:xfrm>
          <a:off x="287080" y="709628"/>
          <a:ext cx="6757187" cy="572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202" name="Picture 10">
            <a:extLst>
              <a:ext uri="{FF2B5EF4-FFF2-40B4-BE49-F238E27FC236}">
                <a16:creationId xmlns:a16="http://schemas.microsoft.com/office/drawing/2014/main" id="{B158B422-BFD3-4EED-8568-232C96BB1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60"/>
          <a:stretch/>
        </p:blipFill>
        <p:spPr bwMode="auto">
          <a:xfrm>
            <a:off x="7256084" y="3969865"/>
            <a:ext cx="4759163" cy="164534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7C04F6-D38C-4E82-9C38-E4AF2BFBFEC6}"/>
              </a:ext>
            </a:extLst>
          </p:cNvPr>
          <p:cNvSpPr txBox="1"/>
          <p:nvPr/>
        </p:nvSpPr>
        <p:spPr>
          <a:xfrm>
            <a:off x="7491933" y="5615214"/>
            <a:ext cx="4523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cs typeface="Calibri" panose="020F0502020204030204" pitchFamily="34" charset="0"/>
              </a:rPr>
              <a:t>Figure 6: Loading configuration for beam test [1]</a:t>
            </a:r>
          </a:p>
          <a:p>
            <a:endParaRPr lang="en-US" sz="1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0EABB8-998C-4E43-8CBB-EF6024B7E36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24879"/>
          <a:stretch/>
        </p:blipFill>
        <p:spPr>
          <a:xfrm>
            <a:off x="7491933" y="497141"/>
            <a:ext cx="2888200" cy="306476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521BA9-F806-40C5-B830-026E4021F93F}"/>
              </a:ext>
            </a:extLst>
          </p:cNvPr>
          <p:cNvSpPr txBox="1"/>
          <p:nvPr/>
        </p:nvSpPr>
        <p:spPr>
          <a:xfrm>
            <a:off x="7491931" y="3589673"/>
            <a:ext cx="45233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cs typeface="Calibri" panose="020F0502020204030204" pitchFamily="34" charset="0"/>
              </a:rPr>
              <a:t>Figure 5: The 2017-2018 NAU team on pour day [5]</a:t>
            </a:r>
          </a:p>
          <a:p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45213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5DC8A-BA2C-4393-A7EA-359070701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F61B3-C0E6-4271-A841-A0BE88C5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8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2EC8B34-3CBF-4FE7-8D6F-98288CD313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02625183"/>
              </p:ext>
            </p:extLst>
          </p:nvPr>
        </p:nvGraphicFramePr>
        <p:xfrm>
          <a:off x="609600" y="685795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768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25DC8A-BA2C-4393-A7EA-3590707010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30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FB608-A09E-4E22-A101-9856EC77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z="1800" b="1" smtClean="0">
                <a:solidFill>
                  <a:schemeClr val="tx1"/>
                </a:solidFill>
              </a:rPr>
              <a:t>9</a:t>
            </a:fld>
            <a:endParaRPr lang="en-US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2EC8B34-3CBF-4FE7-8D6F-98288CD3134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57004976"/>
              </p:ext>
            </p:extLst>
          </p:nvPr>
        </p:nvGraphicFramePr>
        <p:xfrm>
          <a:off x="609600" y="685795"/>
          <a:ext cx="10972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0221514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1054</Words>
  <Application>Microsoft Office PowerPoint</Application>
  <PresentationFormat>Widescreen</PresentationFormat>
  <Paragraphs>260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Neue Haas Grotesk Text Pro</vt:lpstr>
      <vt:lpstr>Wingdings</vt:lpstr>
      <vt:lpstr>AccentBoxVTI</vt:lpstr>
      <vt:lpstr>PCI Big Beam Team</vt:lpstr>
      <vt:lpstr>PowerPoint Presentation</vt:lpstr>
      <vt:lpstr>Project Background</vt:lpstr>
      <vt:lpstr>Technical Considerations</vt:lpstr>
      <vt:lpstr>Project Scope</vt:lpstr>
      <vt:lpstr>PowerPoint Presentation</vt:lpstr>
      <vt:lpstr>PowerPoint Presentation</vt:lpstr>
      <vt:lpstr>PowerPoint Presentation</vt:lpstr>
      <vt:lpstr>PowerPoint Presentation</vt:lpstr>
      <vt:lpstr>Schedule</vt:lpstr>
      <vt:lpstr>Staffing Plan </vt:lpstr>
      <vt:lpstr>Cost of Engineering Services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 Big Beam Team</dc:title>
  <dc:creator>Elena Mae Pascua Reyes</dc:creator>
  <cp:lastModifiedBy>Jacquolyn Kathryn Crowley</cp:lastModifiedBy>
  <cp:revision>51</cp:revision>
  <dcterms:created xsi:type="dcterms:W3CDTF">2020-11-03T23:20:05Z</dcterms:created>
  <dcterms:modified xsi:type="dcterms:W3CDTF">2020-11-23T08:09:12Z</dcterms:modified>
</cp:coreProperties>
</file>